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customXml/itemProps49.xml" ContentType="application/vnd.openxmlformats-officedocument.customXmlProperties+xml"/>
  <Override PartName="/customXml/itemProps50.xml" ContentType="application/vnd.openxmlformats-officedocument.customXmlProperties+xml"/>
  <Override PartName="/customXml/itemProps51.xml" ContentType="application/vnd.openxmlformats-officedocument.customXmlProperties+xml"/>
  <Override PartName="/customXml/itemProps52.xml" ContentType="application/vnd.openxmlformats-officedocument.customXmlProperties+xml"/>
  <Override PartName="/customXml/itemProps53.xml" ContentType="application/vnd.openxmlformats-officedocument.customXmlProperties+xml"/>
  <Override PartName="/customXml/itemProps54.xml" ContentType="application/vnd.openxmlformats-officedocument.customXmlProperties+xml"/>
  <Override PartName="/customXml/itemProps55.xml" ContentType="application/vnd.openxmlformats-officedocument.customXmlProperties+xml"/>
  <Override PartName="/customXml/itemProps56.xml" ContentType="application/vnd.openxmlformats-officedocument.customXmlProperties+xml"/>
  <Override PartName="/customXml/itemProps57.xml" ContentType="application/vnd.openxmlformats-officedocument.customXmlProperties+xml"/>
  <Override PartName="/customXml/itemProps58.xml" ContentType="application/vnd.openxmlformats-officedocument.customXmlProperties+xml"/>
  <Override PartName="/customXml/itemProps59.xml" ContentType="application/vnd.openxmlformats-officedocument.customXmlProperties+xml"/>
  <Override PartName="/customXml/itemProps60.xml" ContentType="application/vnd.openxmlformats-officedocument.customXmlProperties+xml"/>
  <Override PartName="/customXml/itemProps61.xml" ContentType="application/vnd.openxmlformats-officedocument.customXmlProperties+xml"/>
  <Override PartName="/customXml/itemProps62.xml" ContentType="application/vnd.openxmlformats-officedocument.customXmlProperties+xml"/>
  <Override PartName="/customXml/itemProps63.xml" ContentType="application/vnd.openxmlformats-officedocument.customXmlProperties+xml"/>
  <Override PartName="/customXml/itemProps64.xml" ContentType="application/vnd.openxmlformats-officedocument.customXmlProperties+xml"/>
  <Override PartName="/customXml/itemProps65.xml" ContentType="application/vnd.openxmlformats-officedocument.customXmlProperties+xml"/>
  <Override PartName="/customXml/itemProps66.xml" ContentType="application/vnd.openxmlformats-officedocument.customXmlProperties+xml"/>
  <Override PartName="/customXml/itemProps67.xml" ContentType="application/vnd.openxmlformats-officedocument.customXmlProperties+xml"/>
  <Override PartName="/customXml/itemProps68.xml" ContentType="application/vnd.openxmlformats-officedocument.customXmlProperties+xml"/>
  <Override PartName="/customXml/itemProps69.xml" ContentType="application/vnd.openxmlformats-officedocument.customXmlProperties+xml"/>
  <Override PartName="/customXml/itemProps70.xml" ContentType="application/vnd.openxmlformats-officedocument.customXmlProperties+xml"/>
  <Override PartName="/customXml/itemProps71.xml" ContentType="application/vnd.openxmlformats-officedocument.customXmlProperties+xml"/>
  <Override PartName="/customXml/itemProps72.xml" ContentType="application/vnd.openxmlformats-officedocument.customXmlProperties+xml"/>
  <Override PartName="/customXml/itemProps73.xml" ContentType="application/vnd.openxmlformats-officedocument.customXmlProperties+xml"/>
  <Override PartName="/customXml/itemProps74.xml" ContentType="application/vnd.openxmlformats-officedocument.customXmlProperties+xml"/>
  <Override PartName="/customXml/itemProps75.xml" ContentType="application/vnd.openxmlformats-officedocument.customXmlProperties+xml"/>
  <Override PartName="/customXml/itemProps76.xml" ContentType="application/vnd.openxmlformats-officedocument.customXmlProperties+xml"/>
  <Override PartName="/customXml/itemProps77.xml" ContentType="application/vnd.openxmlformats-officedocument.customXmlProperties+xml"/>
  <Override PartName="/customXml/itemProps78.xml" ContentType="application/vnd.openxmlformats-officedocument.customXmlProperties+xml"/>
  <Override PartName="/customXml/itemProps79.xml" ContentType="application/vnd.openxmlformats-officedocument.customXmlProperties+xml"/>
  <Override PartName="/customXml/itemProps80.xml" ContentType="application/vnd.openxmlformats-officedocument.customXmlProperties+xml"/>
  <Override PartName="/customXml/itemProps81.xml" ContentType="application/vnd.openxmlformats-officedocument.customXmlProperties+xml"/>
  <Override PartName="/customXml/itemProps82.xml" ContentType="application/vnd.openxmlformats-officedocument.customXmlProperties+xml"/>
  <Override PartName="/customXml/itemProps83.xml" ContentType="application/vnd.openxmlformats-officedocument.customXmlProperties+xml"/>
  <Override PartName="/customXml/itemProps84.xml" ContentType="application/vnd.openxmlformats-officedocument.customXmlProperties+xml"/>
  <Override PartName="/customXml/itemProps85.xml" ContentType="application/vnd.openxmlformats-officedocument.customXmlProperties+xml"/>
  <Override PartName="/customXml/itemProps86.xml" ContentType="application/vnd.openxmlformats-officedocument.customXmlProperties+xml"/>
  <Override PartName="/customXml/itemProps87.xml" ContentType="application/vnd.openxmlformats-officedocument.customXmlProperties+xml"/>
  <Override PartName="/customXml/itemProps88.xml" ContentType="application/vnd.openxmlformats-officedocument.customXmlProperties+xml"/>
  <Override PartName="/customXml/itemProps89.xml" ContentType="application/vnd.openxmlformats-officedocument.customXmlProperties+xml"/>
  <Override PartName="/customXml/itemProps90.xml" ContentType="application/vnd.openxmlformats-officedocument.customXmlProperties+xml"/>
  <Override PartName="/customXml/itemProps91.xml" ContentType="application/vnd.openxmlformats-officedocument.customXmlProperties+xml"/>
  <Override PartName="/customXml/itemProps92.xml" ContentType="application/vnd.openxmlformats-officedocument.customXmlProperties+xml"/>
  <Override PartName="/customXml/itemProps93.xml" ContentType="application/vnd.openxmlformats-officedocument.customXmlProperties+xml"/>
  <Override PartName="/customXml/itemProps94.xml" ContentType="application/vnd.openxmlformats-officedocument.customXmlProperties+xml"/>
  <Override PartName="/customXml/itemProps95.xml" ContentType="application/vnd.openxmlformats-officedocument.customXmlProperties+xml"/>
  <Override PartName="/customXml/itemProps96.xml" ContentType="application/vnd.openxmlformats-officedocument.customXmlProperties+xml"/>
  <Override PartName="/customXml/itemProps97.xml" ContentType="application/vnd.openxmlformats-officedocument.customXmlProperties+xml"/>
  <Override PartName="/customXml/itemProps98.xml" ContentType="application/vnd.openxmlformats-officedocument.customXmlProperties+xml"/>
  <Override PartName="/customXml/itemProps99.xml" ContentType="application/vnd.openxmlformats-officedocument.customXmlProperties+xml"/>
  <Override PartName="/customXml/itemProps100.xml" ContentType="application/vnd.openxmlformats-officedocument.customXmlProperties+xml"/>
  <Override PartName="/customXml/itemProps101.xml" ContentType="application/vnd.openxmlformats-officedocument.customXmlProperties+xml"/>
  <Override PartName="/customXml/itemProps102.xml" ContentType="application/vnd.openxmlformats-officedocument.customXmlProperties+xml"/>
  <Override PartName="/customXml/itemProps103.xml" ContentType="application/vnd.openxmlformats-officedocument.customXmlProperties+xml"/>
  <Override PartName="/customXml/itemProps104.xml" ContentType="application/vnd.openxmlformats-officedocument.customXmlProperties+xml"/>
  <Override PartName="/customXml/itemProps105.xml" ContentType="application/vnd.openxmlformats-officedocument.customXmlProperties+xml"/>
  <Override PartName="/customXml/itemProps106.xml" ContentType="application/vnd.openxmlformats-officedocument.customXmlProperties+xml"/>
  <Override PartName="/customXml/itemProps107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08"/>
  </p:sldMasterIdLst>
  <p:sldIdLst>
    <p:sldId id="256" r:id="rId109"/>
    <p:sldId id="258" r:id="rId110"/>
    <p:sldId id="261" r:id="rId111"/>
    <p:sldId id="262" r:id="rId112"/>
    <p:sldId id="269" r:id="rId113"/>
    <p:sldId id="270" r:id="rId114"/>
    <p:sldId id="271" r:id="rId115"/>
    <p:sldId id="268" r:id="rId1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7" autoAdjust="0"/>
    <p:restoredTop sz="94660"/>
  </p:normalViewPr>
  <p:slideViewPr>
    <p:cSldViewPr snapToGrid="0">
      <p:cViewPr varScale="1">
        <p:scale>
          <a:sx n="75" d="100"/>
          <a:sy n="75" d="100"/>
        </p:scale>
        <p:origin x="24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customXml" Target="../customXml/item26.xml"/><Relationship Id="rId117" Type="http://schemas.openxmlformats.org/officeDocument/2006/relationships/presProps" Target="presProps.xml"/><Relationship Id="rId21" Type="http://schemas.openxmlformats.org/officeDocument/2006/relationships/customXml" Target="../customXml/item21.xml"/><Relationship Id="rId42" Type="http://schemas.openxmlformats.org/officeDocument/2006/relationships/customXml" Target="../customXml/item42.xml"/><Relationship Id="rId47" Type="http://schemas.openxmlformats.org/officeDocument/2006/relationships/customXml" Target="../customXml/item47.xml"/><Relationship Id="rId63" Type="http://schemas.openxmlformats.org/officeDocument/2006/relationships/customXml" Target="../customXml/item63.xml"/><Relationship Id="rId68" Type="http://schemas.openxmlformats.org/officeDocument/2006/relationships/customXml" Target="../customXml/item68.xml"/><Relationship Id="rId84" Type="http://schemas.openxmlformats.org/officeDocument/2006/relationships/customXml" Target="../customXml/item84.xml"/><Relationship Id="rId89" Type="http://schemas.openxmlformats.org/officeDocument/2006/relationships/customXml" Target="../customXml/item89.xml"/><Relationship Id="rId112" Type="http://schemas.openxmlformats.org/officeDocument/2006/relationships/slide" Target="slides/slide4.xml"/><Relationship Id="rId16" Type="http://schemas.openxmlformats.org/officeDocument/2006/relationships/customXml" Target="../customXml/item16.xml"/><Relationship Id="rId107" Type="http://schemas.openxmlformats.org/officeDocument/2006/relationships/customXml" Target="../customXml/item107.xml"/><Relationship Id="rId11" Type="http://schemas.openxmlformats.org/officeDocument/2006/relationships/customXml" Target="../customXml/item11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53" Type="http://schemas.openxmlformats.org/officeDocument/2006/relationships/customXml" Target="../customXml/item53.xml"/><Relationship Id="rId58" Type="http://schemas.openxmlformats.org/officeDocument/2006/relationships/customXml" Target="../customXml/item58.xml"/><Relationship Id="rId74" Type="http://schemas.openxmlformats.org/officeDocument/2006/relationships/customXml" Target="../customXml/item74.xml"/><Relationship Id="rId79" Type="http://schemas.openxmlformats.org/officeDocument/2006/relationships/customXml" Target="../customXml/item79.xml"/><Relationship Id="rId102" Type="http://schemas.openxmlformats.org/officeDocument/2006/relationships/customXml" Target="../customXml/item102.xml"/><Relationship Id="rId5" Type="http://schemas.openxmlformats.org/officeDocument/2006/relationships/customXml" Target="../customXml/item5.xml"/><Relationship Id="rId61" Type="http://schemas.openxmlformats.org/officeDocument/2006/relationships/customXml" Target="../customXml/item61.xml"/><Relationship Id="rId82" Type="http://schemas.openxmlformats.org/officeDocument/2006/relationships/customXml" Target="../customXml/item82.xml"/><Relationship Id="rId90" Type="http://schemas.openxmlformats.org/officeDocument/2006/relationships/customXml" Target="../customXml/item90.xml"/><Relationship Id="rId95" Type="http://schemas.openxmlformats.org/officeDocument/2006/relationships/customXml" Target="../customXml/item95.xml"/><Relationship Id="rId19" Type="http://schemas.openxmlformats.org/officeDocument/2006/relationships/customXml" Target="../customXml/item1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43" Type="http://schemas.openxmlformats.org/officeDocument/2006/relationships/customXml" Target="../customXml/item43.xml"/><Relationship Id="rId48" Type="http://schemas.openxmlformats.org/officeDocument/2006/relationships/customXml" Target="../customXml/item48.xml"/><Relationship Id="rId56" Type="http://schemas.openxmlformats.org/officeDocument/2006/relationships/customXml" Target="../customXml/item56.xml"/><Relationship Id="rId64" Type="http://schemas.openxmlformats.org/officeDocument/2006/relationships/customXml" Target="../customXml/item64.xml"/><Relationship Id="rId69" Type="http://schemas.openxmlformats.org/officeDocument/2006/relationships/customXml" Target="../customXml/item69.xml"/><Relationship Id="rId77" Type="http://schemas.openxmlformats.org/officeDocument/2006/relationships/customXml" Target="../customXml/item77.xml"/><Relationship Id="rId100" Type="http://schemas.openxmlformats.org/officeDocument/2006/relationships/customXml" Target="../customXml/item100.xml"/><Relationship Id="rId105" Type="http://schemas.openxmlformats.org/officeDocument/2006/relationships/customXml" Target="../customXml/item105.xml"/><Relationship Id="rId113" Type="http://schemas.openxmlformats.org/officeDocument/2006/relationships/slide" Target="slides/slide5.xml"/><Relationship Id="rId118" Type="http://schemas.openxmlformats.org/officeDocument/2006/relationships/viewProps" Target="viewProps.xml"/><Relationship Id="rId8" Type="http://schemas.openxmlformats.org/officeDocument/2006/relationships/customXml" Target="../customXml/item8.xml"/><Relationship Id="rId51" Type="http://schemas.openxmlformats.org/officeDocument/2006/relationships/customXml" Target="../customXml/item51.xml"/><Relationship Id="rId72" Type="http://schemas.openxmlformats.org/officeDocument/2006/relationships/customXml" Target="../customXml/item72.xml"/><Relationship Id="rId80" Type="http://schemas.openxmlformats.org/officeDocument/2006/relationships/customXml" Target="../customXml/item80.xml"/><Relationship Id="rId85" Type="http://schemas.openxmlformats.org/officeDocument/2006/relationships/customXml" Target="../customXml/item85.xml"/><Relationship Id="rId93" Type="http://schemas.openxmlformats.org/officeDocument/2006/relationships/customXml" Target="../customXml/item93.xml"/><Relationship Id="rId98" Type="http://schemas.openxmlformats.org/officeDocument/2006/relationships/customXml" Target="../customXml/item98.xml"/><Relationship Id="rId121" Type="http://schemas.microsoft.com/office/2015/10/relationships/revisionInfo" Target="revisionInfo.xml"/><Relationship Id="rId3" Type="http://schemas.openxmlformats.org/officeDocument/2006/relationships/customXml" Target="../customXml/item3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46" Type="http://schemas.openxmlformats.org/officeDocument/2006/relationships/customXml" Target="../customXml/item46.xml"/><Relationship Id="rId59" Type="http://schemas.openxmlformats.org/officeDocument/2006/relationships/customXml" Target="../customXml/item59.xml"/><Relationship Id="rId67" Type="http://schemas.openxmlformats.org/officeDocument/2006/relationships/customXml" Target="../customXml/item67.xml"/><Relationship Id="rId103" Type="http://schemas.openxmlformats.org/officeDocument/2006/relationships/customXml" Target="../customXml/item103.xml"/><Relationship Id="rId108" Type="http://schemas.openxmlformats.org/officeDocument/2006/relationships/slideMaster" Target="slideMasters/slideMaster1.xml"/><Relationship Id="rId116" Type="http://schemas.openxmlformats.org/officeDocument/2006/relationships/slide" Target="slides/slide8.xml"/><Relationship Id="rId20" Type="http://schemas.openxmlformats.org/officeDocument/2006/relationships/customXml" Target="../customXml/item20.xml"/><Relationship Id="rId41" Type="http://schemas.openxmlformats.org/officeDocument/2006/relationships/customXml" Target="../customXml/item41.xml"/><Relationship Id="rId54" Type="http://schemas.openxmlformats.org/officeDocument/2006/relationships/customXml" Target="../customXml/item54.xml"/><Relationship Id="rId62" Type="http://schemas.openxmlformats.org/officeDocument/2006/relationships/customXml" Target="../customXml/item62.xml"/><Relationship Id="rId70" Type="http://schemas.openxmlformats.org/officeDocument/2006/relationships/customXml" Target="../customXml/item70.xml"/><Relationship Id="rId75" Type="http://schemas.openxmlformats.org/officeDocument/2006/relationships/customXml" Target="../customXml/item75.xml"/><Relationship Id="rId83" Type="http://schemas.openxmlformats.org/officeDocument/2006/relationships/customXml" Target="../customXml/item83.xml"/><Relationship Id="rId88" Type="http://schemas.openxmlformats.org/officeDocument/2006/relationships/customXml" Target="../customXml/item88.xml"/><Relationship Id="rId91" Type="http://schemas.openxmlformats.org/officeDocument/2006/relationships/customXml" Target="../customXml/item91.xml"/><Relationship Id="rId96" Type="http://schemas.openxmlformats.org/officeDocument/2006/relationships/customXml" Target="../customXml/item96.xml"/><Relationship Id="rId111" Type="http://schemas.openxmlformats.org/officeDocument/2006/relationships/slide" Target="slides/slide3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customXml" Target="../customXml/item36.xml"/><Relationship Id="rId49" Type="http://schemas.openxmlformats.org/officeDocument/2006/relationships/customXml" Target="../customXml/item49.xml"/><Relationship Id="rId57" Type="http://schemas.openxmlformats.org/officeDocument/2006/relationships/customXml" Target="../customXml/item57.xml"/><Relationship Id="rId106" Type="http://schemas.openxmlformats.org/officeDocument/2006/relationships/customXml" Target="../customXml/item106.xml"/><Relationship Id="rId114" Type="http://schemas.openxmlformats.org/officeDocument/2006/relationships/slide" Target="slides/slide6.xml"/><Relationship Id="rId119" Type="http://schemas.openxmlformats.org/officeDocument/2006/relationships/theme" Target="theme/theme1.xml"/><Relationship Id="rId10" Type="http://schemas.openxmlformats.org/officeDocument/2006/relationships/customXml" Target="../customXml/item10.xml"/><Relationship Id="rId31" Type="http://schemas.openxmlformats.org/officeDocument/2006/relationships/customXml" Target="../customXml/item31.xml"/><Relationship Id="rId44" Type="http://schemas.openxmlformats.org/officeDocument/2006/relationships/customXml" Target="../customXml/item44.xml"/><Relationship Id="rId52" Type="http://schemas.openxmlformats.org/officeDocument/2006/relationships/customXml" Target="../customXml/item52.xml"/><Relationship Id="rId60" Type="http://schemas.openxmlformats.org/officeDocument/2006/relationships/customXml" Target="../customXml/item60.xml"/><Relationship Id="rId65" Type="http://schemas.openxmlformats.org/officeDocument/2006/relationships/customXml" Target="../customXml/item65.xml"/><Relationship Id="rId73" Type="http://schemas.openxmlformats.org/officeDocument/2006/relationships/customXml" Target="../customXml/item73.xml"/><Relationship Id="rId78" Type="http://schemas.openxmlformats.org/officeDocument/2006/relationships/customXml" Target="../customXml/item78.xml"/><Relationship Id="rId81" Type="http://schemas.openxmlformats.org/officeDocument/2006/relationships/customXml" Target="../customXml/item81.xml"/><Relationship Id="rId86" Type="http://schemas.openxmlformats.org/officeDocument/2006/relationships/customXml" Target="../customXml/item86.xml"/><Relationship Id="rId94" Type="http://schemas.openxmlformats.org/officeDocument/2006/relationships/customXml" Target="../customXml/item94.xml"/><Relationship Id="rId99" Type="http://schemas.openxmlformats.org/officeDocument/2006/relationships/customXml" Target="../customXml/item99.xml"/><Relationship Id="rId101" Type="http://schemas.openxmlformats.org/officeDocument/2006/relationships/customXml" Target="../customXml/item10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39" Type="http://schemas.openxmlformats.org/officeDocument/2006/relationships/customXml" Target="../customXml/item39.xml"/><Relationship Id="rId109" Type="http://schemas.openxmlformats.org/officeDocument/2006/relationships/slide" Target="slides/slide1.xml"/><Relationship Id="rId34" Type="http://schemas.openxmlformats.org/officeDocument/2006/relationships/customXml" Target="../customXml/item34.xml"/><Relationship Id="rId50" Type="http://schemas.openxmlformats.org/officeDocument/2006/relationships/customXml" Target="../customXml/item50.xml"/><Relationship Id="rId55" Type="http://schemas.openxmlformats.org/officeDocument/2006/relationships/customXml" Target="../customXml/item55.xml"/><Relationship Id="rId76" Type="http://schemas.openxmlformats.org/officeDocument/2006/relationships/customXml" Target="../customXml/item76.xml"/><Relationship Id="rId97" Type="http://schemas.openxmlformats.org/officeDocument/2006/relationships/customXml" Target="../customXml/item97.xml"/><Relationship Id="rId104" Type="http://schemas.openxmlformats.org/officeDocument/2006/relationships/customXml" Target="../customXml/item104.xml"/><Relationship Id="rId120" Type="http://schemas.openxmlformats.org/officeDocument/2006/relationships/tableStyles" Target="tableStyles.xml"/><Relationship Id="rId7" Type="http://schemas.openxmlformats.org/officeDocument/2006/relationships/customXml" Target="../customXml/item7.xml"/><Relationship Id="rId71" Type="http://schemas.openxmlformats.org/officeDocument/2006/relationships/customXml" Target="../customXml/item71.xml"/><Relationship Id="rId92" Type="http://schemas.openxmlformats.org/officeDocument/2006/relationships/customXml" Target="../customXml/item92.xml"/><Relationship Id="rId2" Type="http://schemas.openxmlformats.org/officeDocument/2006/relationships/customXml" Target="../customXml/item2.xml"/><Relationship Id="rId29" Type="http://schemas.openxmlformats.org/officeDocument/2006/relationships/customXml" Target="../customXml/item29.xml"/><Relationship Id="rId24" Type="http://schemas.openxmlformats.org/officeDocument/2006/relationships/customXml" Target="../customXml/item24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66" Type="http://schemas.openxmlformats.org/officeDocument/2006/relationships/customXml" Target="../customXml/item66.xml"/><Relationship Id="rId87" Type="http://schemas.openxmlformats.org/officeDocument/2006/relationships/customXml" Target="../customXml/item87.xml"/><Relationship Id="rId110" Type="http://schemas.openxmlformats.org/officeDocument/2006/relationships/slide" Target="slides/slide2.xml"/><Relationship Id="rId115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058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94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1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926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87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706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07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18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6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614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4800-2D3E-4EF4-90B3-B293E6EA7BF7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0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14800-2D3E-4EF4-90B3-B293E6EA7BF7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B3B32-59D0-4FCB-8888-36B8CABEA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654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fpub.epa.gov/si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views.cira.colostate.edu/wiki/wiki/9179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Eyth.Alison@epa.gov" TargetMode="External"/><Relationship Id="rId2" Type="http://schemas.openxmlformats.org/officeDocument/2006/relationships/hyperlink" Target="mailto:Roberts.Sarah@epa.gov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357459"/>
            <a:ext cx="1219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  <a:t>2016 </a:t>
            </a:r>
            <a:r>
              <a:rPr lang="en-US" sz="4400" b="1" dirty="0" err="1">
                <a:solidFill>
                  <a:schemeClr val="accent5">
                    <a:lumMod val="75000"/>
                  </a:schemeClr>
                </a:solidFill>
              </a:rPr>
              <a:t>Nonroad</a:t>
            </a:r>
            <a: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  <a:t> Collaborative Work Group</a:t>
            </a:r>
          </a:p>
          <a:p>
            <a:pPr algn="ctr"/>
            <a:endParaRPr lang="en-US" sz="40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24 May 2018</a:t>
            </a:r>
          </a:p>
          <a:p>
            <a:pPr algn="ctr"/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6BF14B-A0B9-4072-B315-75B484914B6F}"/>
              </a:ext>
            </a:extLst>
          </p:cNvPr>
          <p:cNvSpPr txBox="1"/>
          <p:nvPr/>
        </p:nvSpPr>
        <p:spPr>
          <a:xfrm>
            <a:off x="1562100" y="4035115"/>
            <a:ext cx="90678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Local Conference Lines:</a:t>
            </a:r>
          </a:p>
          <a:p>
            <a:endParaRPr lang="en-US" dirty="0"/>
          </a:p>
          <a:p>
            <a:r>
              <a:rPr lang="en-US" sz="1600" dirty="0"/>
              <a:t>EPA Region 1 (Boston): 857-702-8290			EPA Region 2 (NYC): 347-384-7287</a:t>
            </a:r>
          </a:p>
          <a:p>
            <a:r>
              <a:rPr lang="en-US" sz="1600" dirty="0"/>
              <a:t>EPA Region 3 (Philadelphia): 484-352-3221			EPA Region 4 (Atlanta): 470-705-2279</a:t>
            </a:r>
          </a:p>
          <a:p>
            <a:r>
              <a:rPr lang="en-US" sz="1600" dirty="0"/>
              <a:t>EPA Region 5 (Chicago): 312-667-7115			EPA Region 6 (Dallas): 469-250-2701</a:t>
            </a:r>
          </a:p>
          <a:p>
            <a:r>
              <a:rPr lang="en-US" sz="1600" dirty="0"/>
              <a:t>EPA Region 7 (Kansas City): 913-608-8349			EPA Region 8 (Denver): 720-642-6536</a:t>
            </a:r>
          </a:p>
          <a:p>
            <a:r>
              <a:rPr lang="en-US" sz="1600" dirty="0"/>
              <a:t>EPA Region 9 (San Francisco): 628-246-1294			EPA Region 10 (Seattle): 206-800-4483</a:t>
            </a:r>
          </a:p>
          <a:p>
            <a:r>
              <a:rPr lang="en-US" sz="1600" dirty="0"/>
              <a:t>EPA RTP (Raleigh): 984-444-7480				Main line: 202-991-0477</a:t>
            </a:r>
          </a:p>
          <a:p>
            <a:endParaRPr lang="en-US" dirty="0"/>
          </a:p>
          <a:p>
            <a:r>
              <a:rPr lang="en-US" b="1" dirty="0"/>
              <a:t>Conference ID:</a:t>
            </a:r>
            <a:r>
              <a:rPr lang="en-US" dirty="0"/>
              <a:t> 6926578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39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Meeting Agenda</a:t>
            </a:r>
            <a:endParaRPr lang="en-US" sz="42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1392" y="1754255"/>
            <a:ext cx="1156921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EPA Update: MOVES2014b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Proposal to aggregate Nonroad SCCs for reporting nonroad emissions</a:t>
            </a:r>
          </a:p>
          <a:p>
            <a:pPr lvl="1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Updating nonroad model inputs for the 2016 inventory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Available resources from the work group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Targeting equipment sectors and model inputs</a:t>
            </a:r>
            <a:r>
              <a:rPr lang="en-US" b="1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Data sources</a:t>
            </a:r>
            <a:endParaRPr lang="en-US" b="1" dirty="0"/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Other business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Preparing for beta version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Call for volunteers to serve as work group co-chair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Questions and discussion</a:t>
            </a:r>
          </a:p>
          <a:p>
            <a:pPr lvl="1"/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Next meeting: June 28</a:t>
            </a:r>
            <a:r>
              <a:rPr lang="en-US" b="1" baseline="30000" dirty="0"/>
              <a:t>th</a:t>
            </a:r>
            <a:r>
              <a:rPr lang="en-US" b="1" dirty="0"/>
              <a:t> @ 3:30pm EDT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542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30"/>
            <a:ext cx="121920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4200" b="1" dirty="0" err="1">
                <a:solidFill>
                  <a:schemeClr val="bg1"/>
                </a:solidFill>
              </a:rPr>
              <a:t>Nonroad</a:t>
            </a:r>
            <a:r>
              <a:rPr lang="en-US" sz="4200" b="1" dirty="0">
                <a:solidFill>
                  <a:schemeClr val="bg1"/>
                </a:solidFill>
              </a:rPr>
              <a:t> Work Group Members</a:t>
            </a:r>
            <a:endParaRPr lang="en-US" sz="4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5072" y="1170432"/>
            <a:ext cx="60423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Co-chairs: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Sarah Roberts (EPA OTAQ) and </a:t>
            </a:r>
            <a:r>
              <a:rPr lang="en-US" sz="2400" dirty="0">
                <a:solidFill>
                  <a:srgbClr val="FF0000"/>
                </a:solidFill>
              </a:rPr>
              <a:t>?????</a:t>
            </a:r>
          </a:p>
          <a:p>
            <a:endParaRPr lang="en-US" sz="2400" dirty="0"/>
          </a:p>
          <a:p>
            <a:r>
              <a:rPr lang="en-US" sz="2400" dirty="0"/>
              <a:t>Members: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78383" y="2573861"/>
          <a:ext cx="11635233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8411">
                  <a:extLst>
                    <a:ext uri="{9D8B030D-6E8A-4147-A177-3AD203B41FA5}">
                      <a16:colId xmlns:a16="http://schemas.microsoft.com/office/drawing/2014/main" val="3257878580"/>
                    </a:ext>
                  </a:extLst>
                </a:gridCol>
                <a:gridCol w="3878411">
                  <a:extLst>
                    <a:ext uri="{9D8B030D-6E8A-4147-A177-3AD203B41FA5}">
                      <a16:colId xmlns:a16="http://schemas.microsoft.com/office/drawing/2014/main" val="2069948447"/>
                    </a:ext>
                  </a:extLst>
                </a:gridCol>
                <a:gridCol w="3878411">
                  <a:extLst>
                    <a:ext uri="{9D8B030D-6E8A-4147-A177-3AD203B41FA5}">
                      <a16:colId xmlns:a16="http://schemas.microsoft.com/office/drawing/2014/main" val="2741269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Alexandra</a:t>
                      </a:r>
                      <a:r>
                        <a:rPr lang="en-US" sz="1900" b="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Catena – DC</a:t>
                      </a:r>
                      <a:endParaRPr lang="en-US" sz="19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Collin Smythe</a:t>
                      </a:r>
                      <a:r>
                        <a:rPr lang="en-US" sz="1900" b="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VT</a:t>
                      </a:r>
                      <a:endParaRPr lang="en-US" sz="19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Peter </a:t>
                      </a:r>
                      <a:r>
                        <a:rPr lang="en-US" sz="1900" b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Verschoor</a:t>
                      </a:r>
                      <a:r>
                        <a:rPr lang="en-US" sz="19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5507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Alison Eyth – EPA OAQPS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Dale Wells</a:t>
                      </a:r>
                      <a:r>
                        <a:rPr lang="en-US" sz="19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CO</a:t>
                      </a:r>
                      <a:endParaRPr lang="en-US" sz="19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Rebecca Simpson – CO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6723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Andy Bollman – NC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Gil Grodzinsky</a:t>
                      </a:r>
                      <a:r>
                        <a:rPr lang="en-US" sz="19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GA</a:t>
                      </a:r>
                      <a:endParaRPr lang="en-US" sz="19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Sonya Lewis-Cheatham – VA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4525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Brian </a:t>
                      </a:r>
                      <a:r>
                        <a:rPr lang="en-US" sz="19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Sullins</a:t>
                      </a: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AL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James Smith – TN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Susanne</a:t>
                      </a:r>
                      <a:r>
                        <a:rPr lang="en-US" sz="19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900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Cotty</a:t>
                      </a:r>
                      <a:r>
                        <a:rPr lang="en-US" sz="19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Pima Co. (AZ)</a:t>
                      </a:r>
                      <a:endParaRPr lang="en-US" sz="19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0034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Brian Timin – EPA OAQPS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Jim Koroniades</a:t>
                      </a:r>
                      <a:r>
                        <a:rPr lang="en-US" sz="19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NJ</a:t>
                      </a:r>
                      <a:endParaRPr lang="en-US" sz="19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Sylvia </a:t>
                      </a:r>
                      <a:r>
                        <a:rPr lang="en-US" sz="19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Vanderspek</a:t>
                      </a: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6601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Brian Trowbridge – PA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Kenneth </a:t>
                      </a:r>
                      <a:r>
                        <a:rPr lang="en-US" sz="19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Santlal</a:t>
                      </a: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Tim Wallace – MD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2945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Chris Bovee – WI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Marc Bennett – 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Tom Moore – WESTAR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529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Chris Kite – TX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Mark Janssen</a:t>
                      </a:r>
                      <a:r>
                        <a:rPr lang="en-US" sz="19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LADCO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Vanessa </a:t>
                      </a:r>
                      <a:r>
                        <a:rPr lang="en-US" sz="19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Crandell</a:t>
                      </a: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-Beck – 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3492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Chris Rochester – NY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Mike</a:t>
                      </a:r>
                      <a:r>
                        <a:rPr lang="en-US" sz="19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900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Maleski</a:t>
                      </a:r>
                      <a:r>
                        <a:rPr lang="en-US" sz="19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OH</a:t>
                      </a:r>
                      <a:endParaRPr lang="en-US" sz="19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9766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9282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EPA Update: MOVES2014b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3290" y="1707705"/>
            <a:ext cx="1140541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EPA will present on the upcoming MOVES release – MOVES2014b – at the MOVES Review Work Group meeting on June 13</a:t>
            </a:r>
            <a:r>
              <a:rPr lang="en-US" sz="2000" baseline="30000" dirty="0"/>
              <a:t>th</a:t>
            </a:r>
            <a:r>
              <a:rPr lang="en-US" sz="2000" dirty="0"/>
              <a:t>. If you’re not on the contact list for the MOVES Review Work Group and wish to receive meeting invitations and information, please contact Sarah.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A summary of EPA’s analyses comparing MOVES2014a with MOVES2014b will also be shared with this group at the June work group meeting</a:t>
            </a:r>
          </a:p>
          <a:p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Draft MOVES2014b nonroad technical reports and peer-review materials are posted on EPA’s Science Inventory page: </a:t>
            </a:r>
            <a:r>
              <a:rPr lang="en-US" sz="2000" dirty="0">
                <a:hlinkClick r:id="rId2"/>
              </a:rPr>
              <a:t>https://cfpub.epa.gov/si/</a:t>
            </a:r>
            <a:r>
              <a:rPr lang="en-US" sz="2000" dirty="0"/>
              <a:t> (search “nonroad”)</a:t>
            </a:r>
          </a:p>
          <a:p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EPA working towards incorporating MOVES2014b in the 2016 beta version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4079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Aggregating Nonroad SCCs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0769" y="1168155"/>
            <a:ext cx="117044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As noted in previous work group discussions, the large number of SCCs in the nonroad sector make for cumbersome emissions files (~1.0 – 1.6 GB compressed for a national inventory)</a:t>
            </a:r>
          </a:p>
          <a:p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For reporting nonroad emissions inventories, EPA proposing to roll-up SCCs by equipment sector and fuel type, with some exceptions (to avoid conflicts in temporal profiles and spatial surrogate assignments)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09BEC91-07E2-420A-ABE7-9AE57ED731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920857"/>
              </p:ext>
            </p:extLst>
          </p:nvPr>
        </p:nvGraphicFramePr>
        <p:xfrm>
          <a:off x="5983007" y="2981301"/>
          <a:ext cx="5721112" cy="3621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4165">
                  <a:extLst>
                    <a:ext uri="{9D8B030D-6E8A-4147-A177-3AD203B41FA5}">
                      <a16:colId xmlns:a16="http://schemas.microsoft.com/office/drawing/2014/main" val="3054313745"/>
                    </a:ext>
                  </a:extLst>
                </a:gridCol>
                <a:gridCol w="1376778">
                  <a:extLst>
                    <a:ext uri="{9D8B030D-6E8A-4147-A177-3AD203B41FA5}">
                      <a16:colId xmlns:a16="http://schemas.microsoft.com/office/drawing/2014/main" val="3402589309"/>
                    </a:ext>
                  </a:extLst>
                </a:gridCol>
                <a:gridCol w="1420009">
                  <a:extLst>
                    <a:ext uri="{9D8B030D-6E8A-4147-A177-3AD203B41FA5}">
                      <a16:colId xmlns:a16="http://schemas.microsoft.com/office/drawing/2014/main" val="30226762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1394890512"/>
                    </a:ext>
                  </a:extLst>
                </a:gridCol>
              </a:tblGrid>
              <a:tr h="42159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Equipment Sector</a:t>
                      </a:r>
                      <a:r>
                        <a:rPr lang="en-US" sz="1400" i="1" dirty="0"/>
                        <a:t>*</a:t>
                      </a: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 SCCs</a:t>
                      </a: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Aggregated SCCs</a:t>
                      </a: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% Reduction</a:t>
                      </a: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65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Agriculture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55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91%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017211"/>
                  </a:ext>
                </a:extLst>
              </a:tr>
              <a:tr h="126262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Commercial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30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83%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9454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Construction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130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96%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729548"/>
                  </a:ext>
                </a:extLst>
              </a:tr>
              <a:tr h="150507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Industrial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35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10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71%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7268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Lawn &amp; Garden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135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35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74%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409300"/>
                  </a:ext>
                </a:extLst>
              </a:tr>
              <a:tr h="14358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Logging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67%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983080"/>
                  </a:ext>
                </a:extLst>
              </a:tr>
              <a:tr h="119334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Pleasure Craft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40%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547111"/>
                  </a:ext>
                </a:extLst>
              </a:tr>
              <a:tr h="198998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Railway Maintenance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0%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6278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Recreational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12%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8014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Underground Mining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5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0%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9672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432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93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78%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63332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BD3DAB8-259D-4AE6-BE3F-223AF960733D}"/>
              </a:ext>
            </a:extLst>
          </p:cNvPr>
          <p:cNvSpPr txBox="1"/>
          <p:nvPr/>
        </p:nvSpPr>
        <p:spPr>
          <a:xfrm>
            <a:off x="5892869" y="6603295"/>
            <a:ext cx="49311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/>
              <a:t>*Airport Support and Oil Field equipment sectors not included in national nonroad inventory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3C1264-098C-450B-BA3F-92D331F3B577}"/>
              </a:ext>
            </a:extLst>
          </p:cNvPr>
          <p:cNvSpPr txBox="1"/>
          <p:nvPr/>
        </p:nvSpPr>
        <p:spPr>
          <a:xfrm>
            <a:off x="130769" y="2990013"/>
            <a:ext cx="54524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Aggregating nonroad SCCs would result in a 78% overall reduction in reported nonroad SCCs</a:t>
            </a:r>
          </a:p>
          <a:p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EPA is seeking feedback from this work group on this proposal for streamlining nonroad emissions inventories (spreadsheet illustrating the mapping  between current and aggregated SCCs available on the </a:t>
            </a:r>
            <a:r>
              <a:rPr lang="en-US" sz="2000" dirty="0">
                <a:hlinkClick r:id="rId2"/>
              </a:rPr>
              <a:t>work group wiki</a:t>
            </a:r>
            <a:r>
              <a:rPr lang="en-US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27459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Updating nonroad model inputs for 2016 Inventory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3762" y="1533915"/>
            <a:ext cx="1170447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For the 2014 NEI, EPA ran 320 CDBs for states/counties that submitted CDBs or NCDs (including submissions prior to 2014): CO, CT, DE, GA, IL, IN, IA, MD, MI, MN, NV, NH, NJ, NY, NC, OH, RI, TX, WA, WI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2014 inventory also includes California and tribal emissions submittals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State/county submissions addressed equipment populations, engine population growth rates, annual activity, temporal allocation of activity to different seasons, and allocation of equipment population from state to county</a:t>
            </a:r>
          </a:p>
          <a:p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Presentations from Texas, Georgia, LADCO, and North Carolina to this work group have highlighted the importance of local and updated model inputs</a:t>
            </a:r>
          </a:p>
          <a:p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Some work group members have expressed interest in developing model inputs for the 2016 inventory</a:t>
            </a:r>
          </a:p>
        </p:txBody>
      </p:sp>
    </p:spTree>
    <p:extLst>
      <p:ext uri="{BB962C8B-B14F-4D97-AF65-F5344CB8AC3E}">
        <p14:creationId xmlns:p14="http://schemas.microsoft.com/office/powerpoint/2010/main" val="1858499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Updating nonroad model inputs for 2016 Inventory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3762" y="1351035"/>
            <a:ext cx="1170447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Questions for discussion:</a:t>
            </a:r>
          </a:p>
          <a:p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Level of interest in seeing this work group develop specific inputs for the 2016 inventory</a:t>
            </a:r>
          </a:p>
          <a:p>
            <a:pPr lvl="1"/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Anticipated level of engagement work group members and/or their organizations might be able to devote to this effort, and what those contributions might look like</a:t>
            </a:r>
          </a:p>
          <a:p>
            <a:pPr lvl="1"/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On which model inputs this work group should focus its efforts (e.g., population, temporal (seasonal) allocations, growth rates, annual activity, allocation equipment populations from state to county)</a:t>
            </a:r>
          </a:p>
          <a:p>
            <a:pPr lvl="1"/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On which equipment sectors should this work group focus?</a:t>
            </a:r>
          </a:p>
          <a:p>
            <a:pPr lvl="1"/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Identifying regions or states with specialized data available to support data improvements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47517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sz="4200" b="1" dirty="0">
                <a:solidFill>
                  <a:schemeClr val="bg1"/>
                </a:solidFill>
              </a:rPr>
              <a:t>Other Business</a:t>
            </a:r>
            <a:endParaRPr lang="en-US" sz="4200" b="1" baseline="-250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0C655A4-6BBA-4E80-B557-C0CD2B65A077}"/>
              </a:ext>
            </a:extLst>
          </p:cNvPr>
          <p:cNvSpPr/>
          <p:nvPr/>
        </p:nvSpPr>
        <p:spPr>
          <a:xfrm>
            <a:off x="1" y="1423019"/>
            <a:ext cx="1167993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/>
              <a:t>Preparing for beta version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Beta version will incorporate state-supplied data for States and Locals wishing to provide these data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If you intend to supply data for inclusion in the beta nonroad inventory run, please contact Sarah (</a:t>
            </a:r>
            <a:r>
              <a:rPr lang="en-US" sz="2000" dirty="0">
                <a:hlinkClick r:id="rId2"/>
              </a:rPr>
              <a:t>Roberts.Sarah@epa.gov</a:t>
            </a:r>
            <a:r>
              <a:rPr lang="en-US" sz="2000" dirty="0"/>
              <a:t>) and Alison (</a:t>
            </a:r>
            <a:r>
              <a:rPr lang="en-US" sz="2000" dirty="0">
                <a:hlinkClick r:id="rId3"/>
              </a:rPr>
              <a:t>Eyth.Alison@epa.gov</a:t>
            </a:r>
            <a:r>
              <a:rPr lang="en-US" sz="2000" dirty="0"/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/>
              <a:t>Data can be provided in spreadsheets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/>
              <a:t>NONROAD default values will be used for States that do not provide data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</a:rPr>
              <a:t>Call for volunteers to serve as work group co-chair</a:t>
            </a:r>
          </a:p>
          <a:p>
            <a:pPr lvl="1"/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/>
              <a:t>Questions and Discussion</a:t>
            </a:r>
          </a:p>
          <a:p>
            <a:pPr lvl="1"/>
            <a:endParaRPr lang="en-US" sz="2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/>
              <a:t>Next meeting: June 28</a:t>
            </a:r>
            <a:r>
              <a:rPr lang="en-US" sz="2000" b="1" baseline="30000" dirty="0"/>
              <a:t>th</a:t>
            </a:r>
            <a:r>
              <a:rPr lang="en-US" sz="2000" b="1" dirty="0"/>
              <a:t> @ 3:30pm EDT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61973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0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0.xml"/></Relationships>
</file>

<file path=customXml/_rels/item10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1.xml"/></Relationships>
</file>

<file path=customXml/_rels/item10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2.xml"/></Relationships>
</file>

<file path=customXml/_rels/item10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3.xml"/></Relationships>
</file>

<file path=customXml/_rels/item10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4.xml"/></Relationships>
</file>

<file path=customXml/_rels/item10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5.xml"/></Relationships>
</file>

<file path=customXml/_rels/item10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6.xml"/></Relationships>
</file>

<file path=customXml/_rels/item10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7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.xml"/></Relationships>
</file>

<file path=customXml/_rels/item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.xml"/></Relationships>
</file>

<file path=customXml/_rels/item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.xml"/></Relationships>
</file>

<file path=customXml/_rels/item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.xml"/></Relationships>
</file>

<file path=customXml/_rels/item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.xml"/></Relationships>
</file>

<file path=customXml/_rels/item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.xml"/></Relationships>
</file>

<file path=customXml/_rels/item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6.xml"/></Relationships>
</file>

<file path=customXml/_rels/item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7.xml"/></Relationships>
</file>

<file path=customXml/_rels/item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8.xml"/></Relationships>
</file>

<file path=customXml/_rels/item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9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0.xml"/></Relationships>
</file>

<file path=customXml/_rels/item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1.xml"/></Relationships>
</file>

<file path=customXml/_rels/item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2.xml"/></Relationships>
</file>

<file path=customXml/_rels/item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3.xml"/></Relationships>
</file>

<file path=customXml/_rels/item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4.xml"/></Relationships>
</file>

<file path=customXml/_rels/item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5.xml"/></Relationships>
</file>

<file path=customXml/_rels/item6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6.xml"/></Relationships>
</file>

<file path=customXml/_rels/item6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7.xml"/></Relationships>
</file>

<file path=customXml/_rels/item6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8.xml"/></Relationships>
</file>

<file path=customXml/_rels/item6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9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7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0.xml"/></Relationships>
</file>

<file path=customXml/_rels/item7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1.xml"/></Relationships>
</file>

<file path=customXml/_rels/item7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2.xml"/></Relationships>
</file>

<file path=customXml/_rels/item7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3.xml"/></Relationships>
</file>

<file path=customXml/_rels/item7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4.xml"/></Relationships>
</file>

<file path=customXml/_rels/item7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5.xml"/></Relationships>
</file>

<file path=customXml/_rels/item7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6.xml"/></Relationships>
</file>

<file path=customXml/_rels/item7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7.xml"/></Relationships>
</file>

<file path=customXml/_rels/item7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8.xml"/></Relationships>
</file>

<file path=customXml/_rels/item7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9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8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0.xml"/></Relationships>
</file>

<file path=customXml/_rels/item8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1.xml"/></Relationships>
</file>

<file path=customXml/_rels/item8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2.xml"/></Relationships>
</file>

<file path=customXml/_rels/item8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3.xml"/></Relationships>
</file>

<file path=customXml/_rels/item8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4.xml"/></Relationships>
</file>

<file path=customXml/_rels/item8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5.xml"/></Relationships>
</file>

<file path=customXml/_rels/item8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6.xml"/></Relationships>
</file>

<file path=customXml/_rels/item8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7.xml"/></Relationships>
</file>

<file path=customXml/_rels/item8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8.xml"/></Relationships>
</file>

<file path=customXml/_rels/item8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9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_rels/item9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0.xml"/></Relationships>
</file>

<file path=customXml/_rels/item9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1.xml"/></Relationships>
</file>

<file path=customXml/_rels/item9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2.xml"/></Relationships>
</file>

<file path=customXml/_rels/item9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3.xml"/></Relationships>
</file>

<file path=customXml/_rels/item9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4.xml"/></Relationships>
</file>

<file path=customXml/_rels/item9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5.xml"/></Relationships>
</file>

<file path=customXml/_rels/item9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6.xml"/></Relationships>
</file>

<file path=customXml/_rels/item9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7.xml"/></Relationships>
</file>

<file path=customXml/_rels/item9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8.xml"/></Relationships>
</file>

<file path=customXml/_rels/item9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00.xml><?xml version="1.0" encoding="utf-8"?>
<EsriMapsInfo xmlns="ESRI.ArcGIS.Mapping.OfficeIntegration.PowerPointInfo">
  <Version>Version1</Version>
  <RequiresSignIn>False</RequiresSignIn>
</EsriMapsInfo>
</file>

<file path=customXml/item101.xml><?xml version="1.0" encoding="utf-8"?>
<EsriMapsInfo xmlns="ESRI.ArcGIS.Mapping.OfficeIntegration.PowerPointInfo">
  <Version>Version1</Version>
  <RequiresSignIn>False</RequiresSignIn>
</EsriMapsInfo>
</file>

<file path=customXml/item102.xml><?xml version="1.0" encoding="utf-8"?>
<EsriMapsInfo xmlns="ESRI.ArcGIS.Mapping.OfficeIntegration.PowerPointInfo">
  <Version>Version1</Version>
  <RequiresSignIn>False</RequiresSignIn>
</EsriMapsInfo>
</file>

<file path=customXml/item103.xml><?xml version="1.0" encoding="utf-8"?>
<EsriMapsInfo xmlns="ESRI.ArcGIS.Mapping.OfficeIntegration.PowerPointInfo">
  <Version>Version1</Version>
  <RequiresSignIn>False</RequiresSignIn>
</EsriMapsInfo>
</file>

<file path=customXml/item104.xml><?xml version="1.0" encoding="utf-8"?>
<EsriMapsInfo xmlns="ESRI.ArcGIS.Mapping.OfficeIntegration.PowerPointInfo">
  <Version>Version1</Version>
  <RequiresSignIn>False</RequiresSignIn>
</EsriMapsInfo>
</file>

<file path=customXml/item105.xml><?xml version="1.0" encoding="utf-8"?>
<EsriMapsInfo xmlns="ESRI.ArcGIS.Mapping.OfficeIntegration.PowerPointInfo">
  <Version>Version1</Version>
  <RequiresSignIn>False</RequiresSignIn>
</EsriMapsInfo>
</file>

<file path=customXml/item106.xml><?xml version="1.0" encoding="utf-8"?>
<EsriMapsInfo xmlns="ESRI.ArcGIS.Mapping.OfficeIntegration.PowerPointInfo">
  <Version>Version1</Version>
  <RequiresSignIn>False</RequiresSignIn>
</EsriMapsInfo>
</file>

<file path=customXml/item107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14.xml><?xml version="1.0" encoding="utf-8"?>
<EsriMapsInfo xmlns="ESRI.ArcGIS.Mapping.OfficeIntegration.PowerPointInfo">
  <Version>Version1</Version>
  <RequiresSignIn>False</RequiresSignIn>
</EsriMapsInfo>
</file>

<file path=customXml/item15.xml><?xml version="1.0" encoding="utf-8"?>
<EsriMapsInfo xmlns="ESRI.ArcGIS.Mapping.OfficeIntegration.PowerPointInfo">
  <Version>Version1</Version>
  <RequiresSignIn>False</RequiresSignIn>
</EsriMapsInfo>
</file>

<file path=customXml/item16.xml><?xml version="1.0" encoding="utf-8"?>
<EsriMapsInfo xmlns="ESRI.ArcGIS.Mapping.OfficeIntegration.PowerPointInfo">
  <Version>Version1</Version>
  <RequiresSignIn>False</RequiresSignIn>
</EsriMapsInfo>
</file>

<file path=customXml/item17.xml><?xml version="1.0" encoding="utf-8"?>
<EsriMapsInfo xmlns="ESRI.ArcGIS.Mapping.OfficeIntegration.PowerPointInfo">
  <Version>Version1</Version>
  <RequiresSignIn>False</RequiresSignIn>
</EsriMapsInfo>
</file>

<file path=customXml/item18.xml><?xml version="1.0" encoding="utf-8"?>
<EsriMapsInfo xmlns="ESRI.ArcGIS.Mapping.OfficeIntegration.PowerPointInfo">
  <Version>Version1</Version>
  <RequiresSignIn>False</RequiresSignIn>
</EsriMapsInfo>
</file>

<file path=customXml/item19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20.xml><?xml version="1.0" encoding="utf-8"?>
<EsriMapsInfo xmlns="ESRI.ArcGIS.Mapping.OfficeIntegration.PowerPointInfo">
  <Version>Version1</Version>
  <RequiresSignIn>False</RequiresSignIn>
</EsriMapsInfo>
</file>

<file path=customXml/item21.xml><?xml version="1.0" encoding="utf-8"?>
<EsriMapsInfo xmlns="ESRI.ArcGIS.Mapping.OfficeIntegration.PowerPointInfo">
  <Version>Version1</Version>
  <RequiresSignIn>False</RequiresSignIn>
</EsriMapsInfo>
</file>

<file path=customXml/item22.xml><?xml version="1.0" encoding="utf-8"?>
<EsriMapsInfo xmlns="ESRI.ArcGIS.Mapping.OfficeIntegration.PowerPointInfo">
  <Version>Version1</Version>
  <RequiresSignIn>False</RequiresSignIn>
</EsriMapsInfo>
</file>

<file path=customXml/item23.xml><?xml version="1.0" encoding="utf-8"?>
<EsriMapsInfo xmlns="ESRI.ArcGIS.Mapping.OfficeIntegration.PowerPointInfo">
  <Version>Version1</Version>
  <RequiresSignIn>False</RequiresSignIn>
</EsriMapsInfo>
</file>

<file path=customXml/item24.xml><?xml version="1.0" encoding="utf-8"?>
<EsriMapsInfo xmlns="ESRI.ArcGIS.Mapping.OfficeIntegration.PowerPointInfo">
  <Version>Version1</Version>
  <RequiresSignIn>False</RequiresSignIn>
</EsriMapsInfo>
</file>

<file path=customXml/item25.xml><?xml version="1.0" encoding="utf-8"?>
<EsriMapsInfo xmlns="ESRI.ArcGIS.Mapping.OfficeIntegration.PowerPointInfo">
  <Version>Version1</Version>
  <RequiresSignIn>False</RequiresSignIn>
</EsriMapsInfo>
</file>

<file path=customXml/item26.xml><?xml version="1.0" encoding="utf-8"?>
<EsriMapsInfo xmlns="ESRI.ArcGIS.Mapping.OfficeIntegration.PowerPointInfo">
  <Version>Version1</Version>
  <RequiresSignIn>False</RequiresSignIn>
</EsriMapsInfo>
</file>

<file path=customXml/item27.xml><?xml version="1.0" encoding="utf-8"?>
<EsriMapsInfo xmlns="ESRI.ArcGIS.Mapping.OfficeIntegration.PowerPointInfo">
  <Version>Version1</Version>
  <RequiresSignIn>False</RequiresSignIn>
</EsriMapsInfo>
</file>

<file path=customXml/item28.xml><?xml version="1.0" encoding="utf-8"?>
<EsriMapsInfo xmlns="ESRI.ArcGIS.Mapping.OfficeIntegration.PowerPointInfo">
  <Version>Version1</Version>
  <RequiresSignIn>False</RequiresSignIn>
</EsriMapsInfo>
</file>

<file path=customXml/item29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30.xml><?xml version="1.0" encoding="utf-8"?>
<EsriMapsInfo xmlns="ESRI.ArcGIS.Mapping.OfficeIntegration.PowerPointInfo">
  <Version>Version1</Version>
  <RequiresSignIn>False</RequiresSignIn>
</EsriMapsInfo>
</file>

<file path=customXml/item31.xml><?xml version="1.0" encoding="utf-8"?>
<EsriMapsInfo xmlns="ESRI.ArcGIS.Mapping.OfficeIntegration.PowerPointInfo">
  <Version>Version1</Version>
  <RequiresSignIn>False</RequiresSignIn>
</EsriMapsInfo>
</file>

<file path=customXml/item32.xml><?xml version="1.0" encoding="utf-8"?>
<EsriMapsInfo xmlns="ESRI.ArcGIS.Mapping.OfficeIntegration.PowerPointInfo">
  <Version>Version1</Version>
  <RequiresSignIn>False</RequiresSignIn>
</EsriMapsInfo>
</file>

<file path=customXml/item33.xml><?xml version="1.0" encoding="utf-8"?>
<EsriMapsInfo xmlns="ESRI.ArcGIS.Mapping.OfficeIntegration.PowerPointInfo">
  <Version>Version1</Version>
  <RequiresSignIn>False</RequiresSignIn>
</EsriMapsInfo>
</file>

<file path=customXml/item34.xml><?xml version="1.0" encoding="utf-8"?>
<EsriMapsInfo xmlns="ESRI.ArcGIS.Mapping.OfficeIntegration.PowerPointInfo">
  <Version>Version1</Version>
  <RequiresSignIn>False</RequiresSignIn>
</EsriMapsInfo>
</file>

<file path=customXml/item35.xml><?xml version="1.0" encoding="utf-8"?>
<EsriMapsInfo xmlns="ESRI.ArcGIS.Mapping.OfficeIntegration.PowerPointInfo">
  <Version>Version1</Version>
  <RequiresSignIn>False</RequiresSignIn>
</EsriMapsInfo>
</file>

<file path=customXml/item36.xml><?xml version="1.0" encoding="utf-8"?>
<EsriMapsInfo xmlns="ESRI.ArcGIS.Mapping.OfficeIntegration.PowerPointInfo">
  <Version>Version1</Version>
  <RequiresSignIn>False</RequiresSignIn>
</EsriMapsInfo>
</file>

<file path=customXml/item37.xml><?xml version="1.0" encoding="utf-8"?>
<EsriMapsInfo xmlns="ESRI.ArcGIS.Mapping.OfficeIntegration.PowerPointInfo">
  <Version>Version1</Version>
  <RequiresSignIn>False</RequiresSignIn>
</EsriMapsInfo>
</file>

<file path=customXml/item38.xml><?xml version="1.0" encoding="utf-8"?>
<EsriMapsInfo xmlns="ESRI.ArcGIS.Mapping.OfficeIntegration.PowerPointInfo">
  <Version>Version1</Version>
  <RequiresSignIn>False</RequiresSignIn>
</EsriMapsInfo>
</file>

<file path=customXml/item39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40.xml><?xml version="1.0" encoding="utf-8"?>
<EsriMapsInfo xmlns="ESRI.ArcGIS.Mapping.OfficeIntegration.PowerPointInfo">
  <Version>Version1</Version>
  <RequiresSignIn>False</RequiresSignIn>
</EsriMapsInfo>
</file>

<file path=customXml/item41.xml><?xml version="1.0" encoding="utf-8"?>
<EsriMapsInfo xmlns="ESRI.ArcGIS.Mapping.OfficeIntegration.PowerPointInfo">
  <Version>Version1</Version>
  <RequiresSignIn>False</RequiresSignIn>
</EsriMapsInfo>
</file>

<file path=customXml/item42.xml><?xml version="1.0" encoding="utf-8"?>
<EsriMapsInfo xmlns="ESRI.ArcGIS.Mapping.OfficeIntegration.PowerPointInfo">
  <Version>Version1</Version>
  <RequiresSignIn>False</RequiresSignIn>
</EsriMapsInfo>
</file>

<file path=customXml/item43.xml><?xml version="1.0" encoding="utf-8"?>
<EsriMapsInfo xmlns="ESRI.ArcGIS.Mapping.OfficeIntegration.PowerPointInfo">
  <Version>Version1</Version>
  <RequiresSignIn>False</RequiresSignIn>
</EsriMapsInfo>
</file>

<file path=customXml/item44.xml><?xml version="1.0" encoding="utf-8"?>
<EsriMapsInfo xmlns="ESRI.ArcGIS.Mapping.OfficeIntegration.PowerPointInfo">
  <Version>Version1</Version>
  <RequiresSignIn>False</RequiresSignIn>
</EsriMapsInfo>
</file>

<file path=customXml/item45.xml><?xml version="1.0" encoding="utf-8"?>
<EsriMapsInfo xmlns="ESRI.ArcGIS.Mapping.OfficeIntegration.PowerPointInfo">
  <Version>Version1</Version>
  <RequiresSignIn>False</RequiresSignIn>
</EsriMapsInfo>
</file>

<file path=customXml/item46.xml><?xml version="1.0" encoding="utf-8"?>
<EsriMapsInfo xmlns="ESRI.ArcGIS.Mapping.OfficeIntegration.PowerPointInfo">
  <Version>Version1</Version>
  <RequiresSignIn>False</RequiresSignIn>
</EsriMapsInfo>
</file>

<file path=customXml/item47.xml><?xml version="1.0" encoding="utf-8"?>
<EsriMapsInfo xmlns="ESRI.ArcGIS.Mapping.OfficeIntegration.PowerPointInfo">
  <Version>Version1</Version>
  <RequiresSignIn>False</RequiresSignIn>
</EsriMapsInfo>
</file>

<file path=customXml/item48.xml><?xml version="1.0" encoding="utf-8"?>
<EsriMapsInfo xmlns="ESRI.ArcGIS.Mapping.OfficeIntegration.PowerPointInfo">
  <Version>Version1</Version>
  <RequiresSignIn>False</RequiresSignIn>
</EsriMapsInfo>
</file>

<file path=customXml/item49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50.xml><?xml version="1.0" encoding="utf-8"?>
<EsriMapsInfo xmlns="ESRI.ArcGIS.Mapping.OfficeIntegration.PowerPointInfo">
  <Version>Version1</Version>
  <RequiresSignIn>False</RequiresSignIn>
</EsriMapsInfo>
</file>

<file path=customXml/item51.xml><?xml version="1.0" encoding="utf-8"?>
<EsriMapsInfo xmlns="ESRI.ArcGIS.Mapping.OfficeIntegration.PowerPointInfo">
  <Version>Version1</Version>
  <RequiresSignIn>False</RequiresSignIn>
</EsriMapsInfo>
</file>

<file path=customXml/item52.xml><?xml version="1.0" encoding="utf-8"?>
<EsriMapsInfo xmlns="ESRI.ArcGIS.Mapping.OfficeIntegration.PowerPointInfo">
  <Version>Version1</Version>
  <RequiresSignIn>False</RequiresSignIn>
</EsriMapsInfo>
</file>

<file path=customXml/item53.xml><?xml version="1.0" encoding="utf-8"?>
<EsriMapsInfo xmlns="ESRI.ArcGIS.Mapping.OfficeIntegration.PowerPointInfo">
  <Version>Version1</Version>
  <RequiresSignIn>False</RequiresSignIn>
</EsriMapsInfo>
</file>

<file path=customXml/item54.xml><?xml version="1.0" encoding="utf-8"?>
<EsriMapsInfo xmlns="ESRI.ArcGIS.Mapping.OfficeIntegration.PowerPointInfo">
  <Version>Version1</Version>
  <RequiresSignIn>False</RequiresSignIn>
</EsriMapsInfo>
</file>

<file path=customXml/item55.xml><?xml version="1.0" encoding="utf-8"?>
<EsriMapsInfo xmlns="ESRI.ArcGIS.Mapping.OfficeIntegration.PowerPointInfo">
  <Version>Version1</Version>
  <RequiresSignIn>False</RequiresSignIn>
</EsriMapsInfo>
</file>

<file path=customXml/item56.xml><?xml version="1.0" encoding="utf-8"?>
<EsriMapsInfo xmlns="ESRI.ArcGIS.Mapping.OfficeIntegration.PowerPointInfo">
  <Version>Version1</Version>
  <RequiresSignIn>False</RequiresSignIn>
</EsriMapsInfo>
</file>

<file path=customXml/item57.xml><?xml version="1.0" encoding="utf-8"?>
<EsriMapsInfo xmlns="ESRI.ArcGIS.Mapping.OfficeIntegration.PowerPointInfo">
  <Version>Version1</Version>
  <RequiresSignIn>False</RequiresSignIn>
</EsriMapsInfo>
</file>

<file path=customXml/item58.xml><?xml version="1.0" encoding="utf-8"?>
<EsriMapsInfo xmlns="ESRI.ArcGIS.Mapping.OfficeIntegration.PowerPointInfo">
  <Version>Version1</Version>
  <RequiresSignIn>False</RequiresSignIn>
</EsriMapsInfo>
</file>

<file path=customXml/item59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60.xml><?xml version="1.0" encoding="utf-8"?>
<EsriMapsInfo xmlns="ESRI.ArcGIS.Mapping.OfficeIntegration.PowerPointInfo">
  <Version>Version1</Version>
  <RequiresSignIn>False</RequiresSignIn>
</EsriMapsInfo>
</file>

<file path=customXml/item61.xml><?xml version="1.0" encoding="utf-8"?>
<EsriMapsInfo xmlns="ESRI.ArcGIS.Mapping.OfficeIntegration.PowerPointInfo">
  <Version>Version1</Version>
  <RequiresSignIn>False</RequiresSignIn>
</EsriMapsInfo>
</file>

<file path=customXml/item62.xml><?xml version="1.0" encoding="utf-8"?>
<EsriMapsInfo xmlns="ESRI.ArcGIS.Mapping.OfficeIntegration.PowerPointInfo">
  <Version>Version1</Version>
  <RequiresSignIn>False</RequiresSignIn>
</EsriMapsInfo>
</file>

<file path=customXml/item63.xml><?xml version="1.0" encoding="utf-8"?>
<EsriMapsInfo xmlns="ESRI.ArcGIS.Mapping.OfficeIntegration.PowerPointInfo">
  <Version>Version1</Version>
  <RequiresSignIn>False</RequiresSignIn>
</EsriMapsInfo>
</file>

<file path=customXml/item64.xml><?xml version="1.0" encoding="utf-8"?>
<EsriMapsInfo xmlns="ESRI.ArcGIS.Mapping.OfficeIntegration.PowerPointInfo">
  <Version>Version1</Version>
  <RequiresSignIn>False</RequiresSignIn>
</EsriMapsInfo>
</file>

<file path=customXml/item65.xml><?xml version="1.0" encoding="utf-8"?>
<EsriMapsInfo xmlns="ESRI.ArcGIS.Mapping.OfficeIntegration.PowerPointInfo">
  <Version>Version1</Version>
  <RequiresSignIn>False</RequiresSignIn>
</EsriMapsInfo>
</file>

<file path=customXml/item66.xml><?xml version="1.0" encoding="utf-8"?>
<EsriMapsInfo xmlns="ESRI.ArcGIS.Mapping.OfficeIntegration.PowerPointInfo">
  <Version>Version1</Version>
  <RequiresSignIn>False</RequiresSignIn>
</EsriMapsInfo>
</file>

<file path=customXml/item67.xml><?xml version="1.0" encoding="utf-8"?>
<EsriMapsInfo xmlns="ESRI.ArcGIS.Mapping.OfficeIntegration.PowerPointInfo">
  <Version>Version1</Version>
  <RequiresSignIn>False</RequiresSignIn>
</EsriMapsInfo>
</file>

<file path=customXml/item68.xml><?xml version="1.0" encoding="utf-8"?>
<EsriMapsInfo xmlns="ESRI.ArcGIS.Mapping.OfficeIntegration.PowerPointInfo">
  <Version>Version1</Version>
  <RequiresSignIn>False</RequiresSignIn>
</EsriMapsInfo>
</file>

<file path=customXml/item69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70.xml><?xml version="1.0" encoding="utf-8"?>
<EsriMapsInfo xmlns="ESRI.ArcGIS.Mapping.OfficeIntegration.PowerPointInfo">
  <Version>Version1</Version>
  <RequiresSignIn>False</RequiresSignIn>
</EsriMapsInfo>
</file>

<file path=customXml/item71.xml><?xml version="1.0" encoding="utf-8"?>
<EsriMapsInfo xmlns="ESRI.ArcGIS.Mapping.OfficeIntegration.PowerPointInfo">
  <Version>Version1</Version>
  <RequiresSignIn>False</RequiresSignIn>
</EsriMapsInfo>
</file>

<file path=customXml/item72.xml><?xml version="1.0" encoding="utf-8"?>
<EsriMapsInfo xmlns="ESRI.ArcGIS.Mapping.OfficeIntegration.PowerPointInfo">
  <Version>Version1</Version>
  <RequiresSignIn>False</RequiresSignIn>
</EsriMapsInfo>
</file>

<file path=customXml/item73.xml><?xml version="1.0" encoding="utf-8"?>
<EsriMapsInfo xmlns="ESRI.ArcGIS.Mapping.OfficeIntegration.PowerPointInfo">
  <Version>Version1</Version>
  <RequiresSignIn>False</RequiresSignIn>
</EsriMapsInfo>
</file>

<file path=customXml/item74.xml><?xml version="1.0" encoding="utf-8"?>
<EsriMapsInfo xmlns="ESRI.ArcGIS.Mapping.OfficeIntegration.PowerPointInfo">
  <Version>Version1</Version>
  <RequiresSignIn>False</RequiresSignIn>
</EsriMapsInfo>
</file>

<file path=customXml/item75.xml><?xml version="1.0" encoding="utf-8"?>
<EsriMapsInfo xmlns="ESRI.ArcGIS.Mapping.OfficeIntegration.PowerPointInfo">
  <Version>Version1</Version>
  <RequiresSignIn>False</RequiresSignIn>
</EsriMapsInfo>
</file>

<file path=customXml/item76.xml><?xml version="1.0" encoding="utf-8"?>
<EsriMapsInfo xmlns="ESRI.ArcGIS.Mapping.OfficeIntegration.PowerPointInfo">
  <Version>Version1</Version>
  <RequiresSignIn>False</RequiresSignIn>
</EsriMapsInfo>
</file>

<file path=customXml/item77.xml><?xml version="1.0" encoding="utf-8"?>
<EsriMapsInfo xmlns="ESRI.ArcGIS.Mapping.OfficeIntegration.PowerPointInfo">
  <Version>Version1</Version>
  <RequiresSignIn>False</RequiresSignIn>
</EsriMapsInfo>
</file>

<file path=customXml/item78.xml><?xml version="1.0" encoding="utf-8"?>
<EsriMapsInfo xmlns="ESRI.ArcGIS.Mapping.OfficeIntegration.PowerPointInfo">
  <Version>Version1</Version>
  <RequiresSignIn>False</RequiresSignIn>
</EsriMapsInfo>
</file>

<file path=customXml/item79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80.xml><?xml version="1.0" encoding="utf-8"?>
<EsriMapsInfo xmlns="ESRI.ArcGIS.Mapping.OfficeIntegration.PowerPointInfo">
  <Version>Version1</Version>
  <RequiresSignIn>False</RequiresSignIn>
</EsriMapsInfo>
</file>

<file path=customXml/item81.xml><?xml version="1.0" encoding="utf-8"?>
<EsriMapsInfo xmlns="ESRI.ArcGIS.Mapping.OfficeIntegration.PowerPointInfo">
  <Version>Version1</Version>
  <RequiresSignIn>False</RequiresSignIn>
</EsriMapsInfo>
</file>

<file path=customXml/item82.xml><?xml version="1.0" encoding="utf-8"?>
<EsriMapsInfo xmlns="ESRI.ArcGIS.Mapping.OfficeIntegration.PowerPointInfo">
  <Version>Version1</Version>
  <RequiresSignIn>False</RequiresSignIn>
</EsriMapsInfo>
</file>

<file path=customXml/item83.xml><?xml version="1.0" encoding="utf-8"?>
<EsriMapsInfo xmlns="ESRI.ArcGIS.Mapping.OfficeIntegration.PowerPointInfo">
  <Version>Version1</Version>
  <RequiresSignIn>False</RequiresSignIn>
</EsriMapsInfo>
</file>

<file path=customXml/item84.xml><?xml version="1.0" encoding="utf-8"?>
<EsriMapsInfo xmlns="ESRI.ArcGIS.Mapping.OfficeIntegration.PowerPointInfo">
  <Version>Version1</Version>
  <RequiresSignIn>False</RequiresSignIn>
</EsriMapsInfo>
</file>

<file path=customXml/item85.xml><?xml version="1.0" encoding="utf-8"?>
<EsriMapsInfo xmlns="ESRI.ArcGIS.Mapping.OfficeIntegration.PowerPointInfo">
  <Version>Version1</Version>
  <RequiresSignIn>False</RequiresSignIn>
</EsriMapsInfo>
</file>

<file path=customXml/item86.xml><?xml version="1.0" encoding="utf-8"?>
<EsriMapsInfo xmlns="ESRI.ArcGIS.Mapping.OfficeIntegration.PowerPointInfo">
  <Version>Version1</Version>
  <RequiresSignIn>False</RequiresSignIn>
</EsriMapsInfo>
</file>

<file path=customXml/item87.xml><?xml version="1.0" encoding="utf-8"?>
<EsriMapsInfo xmlns="ESRI.ArcGIS.Mapping.OfficeIntegration.PowerPointInfo">
  <Version>Version1</Version>
  <RequiresSignIn>False</RequiresSignIn>
</EsriMapsInfo>
</file>

<file path=customXml/item88.xml><?xml version="1.0" encoding="utf-8"?>
<EsriMapsInfo xmlns="ESRI.ArcGIS.Mapping.OfficeIntegration.PowerPointInfo">
  <Version>Version1</Version>
  <RequiresSignIn>False</RequiresSignIn>
</EsriMapsInfo>
</file>

<file path=customXml/item89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90.xml><?xml version="1.0" encoding="utf-8"?>
<EsriMapsInfo xmlns="ESRI.ArcGIS.Mapping.OfficeIntegration.PowerPointInfo">
  <Version>Version1</Version>
  <RequiresSignIn>False</RequiresSignIn>
</EsriMapsInfo>
</file>

<file path=customXml/item91.xml><?xml version="1.0" encoding="utf-8"?>
<EsriMapsInfo xmlns="ESRI.ArcGIS.Mapping.OfficeIntegration.PowerPointInfo">
  <Version>Version1</Version>
  <RequiresSignIn>False</RequiresSignIn>
</EsriMapsInfo>
</file>

<file path=customXml/item92.xml><?xml version="1.0" encoding="utf-8"?>
<EsriMapsInfo xmlns="ESRI.ArcGIS.Mapping.OfficeIntegration.PowerPointInfo">
  <Version>Version1</Version>
  <RequiresSignIn>False</RequiresSignIn>
</EsriMapsInfo>
</file>

<file path=customXml/item93.xml><?xml version="1.0" encoding="utf-8"?>
<EsriMapsInfo xmlns="ESRI.ArcGIS.Mapping.OfficeIntegration.PowerPointInfo">
  <Version>Version1</Version>
  <RequiresSignIn>False</RequiresSignIn>
</EsriMapsInfo>
</file>

<file path=customXml/item94.xml><?xml version="1.0" encoding="utf-8"?>
<EsriMapsInfo xmlns="ESRI.ArcGIS.Mapping.OfficeIntegration.PowerPointInfo">
  <Version>Version1</Version>
  <RequiresSignIn>False</RequiresSignIn>
</EsriMapsInfo>
</file>

<file path=customXml/item95.xml><?xml version="1.0" encoding="utf-8"?>
<EsriMapsInfo xmlns="ESRI.ArcGIS.Mapping.OfficeIntegration.PowerPointInfo">
  <Version>Version1</Version>
  <RequiresSignIn>False</RequiresSignIn>
</EsriMapsInfo>
</file>

<file path=customXml/item96.xml><?xml version="1.0" encoding="utf-8"?>
<EsriMapsInfo xmlns="ESRI.ArcGIS.Mapping.OfficeIntegration.PowerPointInfo">
  <Version>Version1</Version>
  <RequiresSignIn>False</RequiresSignIn>
</EsriMapsInfo>
</file>

<file path=customXml/item97.xml><?xml version="1.0" encoding="utf-8"?>
<EsriMapsInfo xmlns="ESRI.ArcGIS.Mapping.OfficeIntegration.PowerPointInfo">
  <Version>Version1</Version>
  <RequiresSignIn>False</RequiresSignIn>
</EsriMapsInfo>
</file>

<file path=customXml/item98.xml><?xml version="1.0" encoding="utf-8"?>
<EsriMapsInfo xmlns="ESRI.ArcGIS.Mapping.OfficeIntegration.PowerPointInfo">
  <Version>Version1</Version>
  <RequiresSignIn>False</RequiresSignIn>
</EsriMapsInfo>
</file>

<file path=customXml/item9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8B239B45-044E-4CFA-B324-DD32C83BFF09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75299E33-81EA-4525-A658-E26A1D51E904}">
  <ds:schemaRefs>
    <ds:schemaRef ds:uri="ESRI.ArcGIS.Mapping.OfficeIntegration.PowerPointInfo"/>
  </ds:schemaRefs>
</ds:datastoreItem>
</file>

<file path=customXml/itemProps100.xml><?xml version="1.0" encoding="utf-8"?>
<ds:datastoreItem xmlns:ds="http://schemas.openxmlformats.org/officeDocument/2006/customXml" ds:itemID="{C6C97AB4-86B2-40C0-BD1F-90374B38DC9F}">
  <ds:schemaRefs>
    <ds:schemaRef ds:uri="ESRI.ArcGIS.Mapping.OfficeIntegration.PowerPointInfo"/>
  </ds:schemaRefs>
</ds:datastoreItem>
</file>

<file path=customXml/itemProps101.xml><?xml version="1.0" encoding="utf-8"?>
<ds:datastoreItem xmlns:ds="http://schemas.openxmlformats.org/officeDocument/2006/customXml" ds:itemID="{E1F9EC70-86B5-444D-B6CB-93C9335124D0}">
  <ds:schemaRefs>
    <ds:schemaRef ds:uri="ESRI.ArcGIS.Mapping.OfficeIntegration.PowerPointInfo"/>
  </ds:schemaRefs>
</ds:datastoreItem>
</file>

<file path=customXml/itemProps102.xml><?xml version="1.0" encoding="utf-8"?>
<ds:datastoreItem xmlns:ds="http://schemas.openxmlformats.org/officeDocument/2006/customXml" ds:itemID="{14C3E2BE-08DB-4F84-B67E-9E10BC7B9E57}">
  <ds:schemaRefs>
    <ds:schemaRef ds:uri="ESRI.ArcGIS.Mapping.OfficeIntegration.PowerPointInfo"/>
  </ds:schemaRefs>
</ds:datastoreItem>
</file>

<file path=customXml/itemProps103.xml><?xml version="1.0" encoding="utf-8"?>
<ds:datastoreItem xmlns:ds="http://schemas.openxmlformats.org/officeDocument/2006/customXml" ds:itemID="{F65ADF74-33B1-421A-A64F-C401568616FF}">
  <ds:schemaRefs>
    <ds:schemaRef ds:uri="ESRI.ArcGIS.Mapping.OfficeIntegration.PowerPointInfo"/>
  </ds:schemaRefs>
</ds:datastoreItem>
</file>

<file path=customXml/itemProps104.xml><?xml version="1.0" encoding="utf-8"?>
<ds:datastoreItem xmlns:ds="http://schemas.openxmlformats.org/officeDocument/2006/customXml" ds:itemID="{A2200227-29D8-4592-95F4-1ADF4CC38E06}">
  <ds:schemaRefs>
    <ds:schemaRef ds:uri="ESRI.ArcGIS.Mapping.OfficeIntegration.PowerPointInfo"/>
  </ds:schemaRefs>
</ds:datastoreItem>
</file>

<file path=customXml/itemProps105.xml><?xml version="1.0" encoding="utf-8"?>
<ds:datastoreItem xmlns:ds="http://schemas.openxmlformats.org/officeDocument/2006/customXml" ds:itemID="{03FA3722-A0ED-4097-8D6D-A838826867EA}">
  <ds:schemaRefs>
    <ds:schemaRef ds:uri="ESRI.ArcGIS.Mapping.OfficeIntegration.PowerPointInfo"/>
  </ds:schemaRefs>
</ds:datastoreItem>
</file>

<file path=customXml/itemProps106.xml><?xml version="1.0" encoding="utf-8"?>
<ds:datastoreItem xmlns:ds="http://schemas.openxmlformats.org/officeDocument/2006/customXml" ds:itemID="{B958A554-FDD9-4657-8645-3D3899D986C8}">
  <ds:schemaRefs>
    <ds:schemaRef ds:uri="ESRI.ArcGIS.Mapping.OfficeIntegration.PowerPointInfo"/>
  </ds:schemaRefs>
</ds:datastoreItem>
</file>

<file path=customXml/itemProps107.xml><?xml version="1.0" encoding="utf-8"?>
<ds:datastoreItem xmlns:ds="http://schemas.openxmlformats.org/officeDocument/2006/customXml" ds:itemID="{ACD4F08E-1B6A-4C63-95D7-01D9D3D63837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24ADB468-154A-4A77-AA0E-1E130093882D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AC5C0346-762F-40C6-8D8E-F3F7C9C65353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E621EE02-F4F3-4785-A8BF-1A2F3FD75063}">
  <ds:schemaRefs>
    <ds:schemaRef ds:uri="ESRI.ArcGIS.Mapping.OfficeIntegration.PowerPointInfo"/>
  </ds:schemaRefs>
</ds:datastoreItem>
</file>

<file path=customXml/itemProps14.xml><?xml version="1.0" encoding="utf-8"?>
<ds:datastoreItem xmlns:ds="http://schemas.openxmlformats.org/officeDocument/2006/customXml" ds:itemID="{C8622268-3D67-4782-A102-3F14618BE077}">
  <ds:schemaRefs>
    <ds:schemaRef ds:uri="ESRI.ArcGIS.Mapping.OfficeIntegration.PowerPointInfo"/>
  </ds:schemaRefs>
</ds:datastoreItem>
</file>

<file path=customXml/itemProps15.xml><?xml version="1.0" encoding="utf-8"?>
<ds:datastoreItem xmlns:ds="http://schemas.openxmlformats.org/officeDocument/2006/customXml" ds:itemID="{AEF345CB-0BEA-4270-BE29-55B46902637A}">
  <ds:schemaRefs>
    <ds:schemaRef ds:uri="ESRI.ArcGIS.Mapping.OfficeIntegration.PowerPointInfo"/>
  </ds:schemaRefs>
</ds:datastoreItem>
</file>

<file path=customXml/itemProps16.xml><?xml version="1.0" encoding="utf-8"?>
<ds:datastoreItem xmlns:ds="http://schemas.openxmlformats.org/officeDocument/2006/customXml" ds:itemID="{43F171AD-32CD-49E9-9D9A-7369C8D8A46A}">
  <ds:schemaRefs>
    <ds:schemaRef ds:uri="ESRI.ArcGIS.Mapping.OfficeIntegration.PowerPointInfo"/>
  </ds:schemaRefs>
</ds:datastoreItem>
</file>

<file path=customXml/itemProps17.xml><?xml version="1.0" encoding="utf-8"?>
<ds:datastoreItem xmlns:ds="http://schemas.openxmlformats.org/officeDocument/2006/customXml" ds:itemID="{917227D6-B118-4DCB-8A8B-24696131D57E}">
  <ds:schemaRefs>
    <ds:schemaRef ds:uri="ESRI.ArcGIS.Mapping.OfficeIntegration.PowerPointInfo"/>
  </ds:schemaRefs>
</ds:datastoreItem>
</file>

<file path=customXml/itemProps18.xml><?xml version="1.0" encoding="utf-8"?>
<ds:datastoreItem xmlns:ds="http://schemas.openxmlformats.org/officeDocument/2006/customXml" ds:itemID="{E803870A-6BB2-4450-8933-345579CC08AD}">
  <ds:schemaRefs>
    <ds:schemaRef ds:uri="ESRI.ArcGIS.Mapping.OfficeIntegration.PowerPointInfo"/>
  </ds:schemaRefs>
</ds:datastoreItem>
</file>

<file path=customXml/itemProps19.xml><?xml version="1.0" encoding="utf-8"?>
<ds:datastoreItem xmlns:ds="http://schemas.openxmlformats.org/officeDocument/2006/customXml" ds:itemID="{0B3AE126-371C-4E3C-9757-3E9254471E60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1845B92B-8596-4E6E-89B9-9D5911A645F0}">
  <ds:schemaRefs>
    <ds:schemaRef ds:uri="ESRI.ArcGIS.Mapping.OfficeIntegration.PowerPointInfo"/>
  </ds:schemaRefs>
</ds:datastoreItem>
</file>

<file path=customXml/itemProps20.xml><?xml version="1.0" encoding="utf-8"?>
<ds:datastoreItem xmlns:ds="http://schemas.openxmlformats.org/officeDocument/2006/customXml" ds:itemID="{E73E8A92-6B46-4FA3-97B7-6ACC058664FE}">
  <ds:schemaRefs>
    <ds:schemaRef ds:uri="ESRI.ArcGIS.Mapping.OfficeIntegration.PowerPointInfo"/>
  </ds:schemaRefs>
</ds:datastoreItem>
</file>

<file path=customXml/itemProps21.xml><?xml version="1.0" encoding="utf-8"?>
<ds:datastoreItem xmlns:ds="http://schemas.openxmlformats.org/officeDocument/2006/customXml" ds:itemID="{98804365-7496-45FF-AE86-F0526A13D105}">
  <ds:schemaRefs>
    <ds:schemaRef ds:uri="ESRI.ArcGIS.Mapping.OfficeIntegration.PowerPointInfo"/>
  </ds:schemaRefs>
</ds:datastoreItem>
</file>

<file path=customXml/itemProps22.xml><?xml version="1.0" encoding="utf-8"?>
<ds:datastoreItem xmlns:ds="http://schemas.openxmlformats.org/officeDocument/2006/customXml" ds:itemID="{43AC57AB-F21A-4217-8C0F-52B6AD198925}">
  <ds:schemaRefs>
    <ds:schemaRef ds:uri="ESRI.ArcGIS.Mapping.OfficeIntegration.PowerPointInfo"/>
  </ds:schemaRefs>
</ds:datastoreItem>
</file>

<file path=customXml/itemProps23.xml><?xml version="1.0" encoding="utf-8"?>
<ds:datastoreItem xmlns:ds="http://schemas.openxmlformats.org/officeDocument/2006/customXml" ds:itemID="{10CD4B76-CA37-4208-BAE0-EAE927828446}">
  <ds:schemaRefs>
    <ds:schemaRef ds:uri="ESRI.ArcGIS.Mapping.OfficeIntegration.PowerPointInfo"/>
  </ds:schemaRefs>
</ds:datastoreItem>
</file>

<file path=customXml/itemProps24.xml><?xml version="1.0" encoding="utf-8"?>
<ds:datastoreItem xmlns:ds="http://schemas.openxmlformats.org/officeDocument/2006/customXml" ds:itemID="{948F594B-6BD4-498D-86F9-2EEF13470DF0}">
  <ds:schemaRefs>
    <ds:schemaRef ds:uri="ESRI.ArcGIS.Mapping.OfficeIntegration.PowerPointInfo"/>
  </ds:schemaRefs>
</ds:datastoreItem>
</file>

<file path=customXml/itemProps25.xml><?xml version="1.0" encoding="utf-8"?>
<ds:datastoreItem xmlns:ds="http://schemas.openxmlformats.org/officeDocument/2006/customXml" ds:itemID="{68F5B183-FAE3-4DE0-9FF7-889BFC8E2455}">
  <ds:schemaRefs>
    <ds:schemaRef ds:uri="ESRI.ArcGIS.Mapping.OfficeIntegration.PowerPointInfo"/>
  </ds:schemaRefs>
</ds:datastoreItem>
</file>

<file path=customXml/itemProps26.xml><?xml version="1.0" encoding="utf-8"?>
<ds:datastoreItem xmlns:ds="http://schemas.openxmlformats.org/officeDocument/2006/customXml" ds:itemID="{73AEF93A-6CA9-4094-87B9-EA5169E1B9AA}">
  <ds:schemaRefs>
    <ds:schemaRef ds:uri="ESRI.ArcGIS.Mapping.OfficeIntegration.PowerPointInfo"/>
  </ds:schemaRefs>
</ds:datastoreItem>
</file>

<file path=customXml/itemProps27.xml><?xml version="1.0" encoding="utf-8"?>
<ds:datastoreItem xmlns:ds="http://schemas.openxmlformats.org/officeDocument/2006/customXml" ds:itemID="{94BADCDF-EB39-4935-9997-3AFC10F56E32}">
  <ds:schemaRefs>
    <ds:schemaRef ds:uri="ESRI.ArcGIS.Mapping.OfficeIntegration.PowerPointInfo"/>
  </ds:schemaRefs>
</ds:datastoreItem>
</file>

<file path=customXml/itemProps28.xml><?xml version="1.0" encoding="utf-8"?>
<ds:datastoreItem xmlns:ds="http://schemas.openxmlformats.org/officeDocument/2006/customXml" ds:itemID="{739D1656-F50A-404A-AE2A-6971AAA827E8}">
  <ds:schemaRefs>
    <ds:schemaRef ds:uri="ESRI.ArcGIS.Mapping.OfficeIntegration.PowerPointInfo"/>
  </ds:schemaRefs>
</ds:datastoreItem>
</file>

<file path=customXml/itemProps29.xml><?xml version="1.0" encoding="utf-8"?>
<ds:datastoreItem xmlns:ds="http://schemas.openxmlformats.org/officeDocument/2006/customXml" ds:itemID="{EBC0015D-3A36-4C62-B442-3BC18711292B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5B5E3622-91F3-45B8-BBF3-FCF506B93A03}">
  <ds:schemaRefs>
    <ds:schemaRef ds:uri="ESRI.ArcGIS.Mapping.OfficeIntegration.PowerPointInfo"/>
  </ds:schemaRefs>
</ds:datastoreItem>
</file>

<file path=customXml/itemProps30.xml><?xml version="1.0" encoding="utf-8"?>
<ds:datastoreItem xmlns:ds="http://schemas.openxmlformats.org/officeDocument/2006/customXml" ds:itemID="{067C7C33-0686-4BDB-90E9-76975AE55300}">
  <ds:schemaRefs>
    <ds:schemaRef ds:uri="ESRI.ArcGIS.Mapping.OfficeIntegration.PowerPointInfo"/>
  </ds:schemaRefs>
</ds:datastoreItem>
</file>

<file path=customXml/itemProps31.xml><?xml version="1.0" encoding="utf-8"?>
<ds:datastoreItem xmlns:ds="http://schemas.openxmlformats.org/officeDocument/2006/customXml" ds:itemID="{9CB3015E-FA38-46B0-A671-B1A4150C6494}">
  <ds:schemaRefs>
    <ds:schemaRef ds:uri="ESRI.ArcGIS.Mapping.OfficeIntegration.PowerPointInfo"/>
  </ds:schemaRefs>
</ds:datastoreItem>
</file>

<file path=customXml/itemProps32.xml><?xml version="1.0" encoding="utf-8"?>
<ds:datastoreItem xmlns:ds="http://schemas.openxmlformats.org/officeDocument/2006/customXml" ds:itemID="{230F5D50-1383-41E8-82CB-75D6989CCA27}">
  <ds:schemaRefs>
    <ds:schemaRef ds:uri="ESRI.ArcGIS.Mapping.OfficeIntegration.PowerPointInfo"/>
  </ds:schemaRefs>
</ds:datastoreItem>
</file>

<file path=customXml/itemProps33.xml><?xml version="1.0" encoding="utf-8"?>
<ds:datastoreItem xmlns:ds="http://schemas.openxmlformats.org/officeDocument/2006/customXml" ds:itemID="{4C231CAD-D4A8-49D2-8C01-C43DB6DB5C5A}">
  <ds:schemaRefs>
    <ds:schemaRef ds:uri="ESRI.ArcGIS.Mapping.OfficeIntegration.PowerPointInfo"/>
  </ds:schemaRefs>
</ds:datastoreItem>
</file>

<file path=customXml/itemProps34.xml><?xml version="1.0" encoding="utf-8"?>
<ds:datastoreItem xmlns:ds="http://schemas.openxmlformats.org/officeDocument/2006/customXml" ds:itemID="{BA99B679-555C-48EF-A7F3-2924C959E2E9}">
  <ds:schemaRefs>
    <ds:schemaRef ds:uri="ESRI.ArcGIS.Mapping.OfficeIntegration.PowerPointInfo"/>
  </ds:schemaRefs>
</ds:datastoreItem>
</file>

<file path=customXml/itemProps35.xml><?xml version="1.0" encoding="utf-8"?>
<ds:datastoreItem xmlns:ds="http://schemas.openxmlformats.org/officeDocument/2006/customXml" ds:itemID="{759B2D59-A08D-4D27-BC11-D64FB1A90B83}">
  <ds:schemaRefs>
    <ds:schemaRef ds:uri="ESRI.ArcGIS.Mapping.OfficeIntegration.PowerPointInfo"/>
  </ds:schemaRefs>
</ds:datastoreItem>
</file>

<file path=customXml/itemProps36.xml><?xml version="1.0" encoding="utf-8"?>
<ds:datastoreItem xmlns:ds="http://schemas.openxmlformats.org/officeDocument/2006/customXml" ds:itemID="{5B83F9D9-EB19-48FF-806E-CF9DA8F04912}">
  <ds:schemaRefs>
    <ds:schemaRef ds:uri="ESRI.ArcGIS.Mapping.OfficeIntegration.PowerPointInfo"/>
  </ds:schemaRefs>
</ds:datastoreItem>
</file>

<file path=customXml/itemProps37.xml><?xml version="1.0" encoding="utf-8"?>
<ds:datastoreItem xmlns:ds="http://schemas.openxmlformats.org/officeDocument/2006/customXml" ds:itemID="{82828D1B-A193-442C-820A-31B997EA9ED8}">
  <ds:schemaRefs>
    <ds:schemaRef ds:uri="ESRI.ArcGIS.Mapping.OfficeIntegration.PowerPointInfo"/>
  </ds:schemaRefs>
</ds:datastoreItem>
</file>

<file path=customXml/itemProps38.xml><?xml version="1.0" encoding="utf-8"?>
<ds:datastoreItem xmlns:ds="http://schemas.openxmlformats.org/officeDocument/2006/customXml" ds:itemID="{DB6D2762-86E8-489A-A3C9-4AAB9E003271}">
  <ds:schemaRefs>
    <ds:schemaRef ds:uri="ESRI.ArcGIS.Mapping.OfficeIntegration.PowerPointInfo"/>
  </ds:schemaRefs>
</ds:datastoreItem>
</file>

<file path=customXml/itemProps39.xml><?xml version="1.0" encoding="utf-8"?>
<ds:datastoreItem xmlns:ds="http://schemas.openxmlformats.org/officeDocument/2006/customXml" ds:itemID="{2C30293F-34BC-42AF-86D3-0ADE7910D0ED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5D6FAF77-D5FA-4A75-8EB9-D67ED7B9B21F}">
  <ds:schemaRefs>
    <ds:schemaRef ds:uri="ESRI.ArcGIS.Mapping.OfficeIntegration.PowerPointInfo"/>
  </ds:schemaRefs>
</ds:datastoreItem>
</file>

<file path=customXml/itemProps40.xml><?xml version="1.0" encoding="utf-8"?>
<ds:datastoreItem xmlns:ds="http://schemas.openxmlformats.org/officeDocument/2006/customXml" ds:itemID="{665E158C-45B4-48DE-91F6-05EBAC612281}">
  <ds:schemaRefs>
    <ds:schemaRef ds:uri="ESRI.ArcGIS.Mapping.OfficeIntegration.PowerPointInfo"/>
  </ds:schemaRefs>
</ds:datastoreItem>
</file>

<file path=customXml/itemProps41.xml><?xml version="1.0" encoding="utf-8"?>
<ds:datastoreItem xmlns:ds="http://schemas.openxmlformats.org/officeDocument/2006/customXml" ds:itemID="{BD576A76-AB64-4A5C-A336-992964107EFD}">
  <ds:schemaRefs>
    <ds:schemaRef ds:uri="ESRI.ArcGIS.Mapping.OfficeIntegration.PowerPointInfo"/>
  </ds:schemaRefs>
</ds:datastoreItem>
</file>

<file path=customXml/itemProps42.xml><?xml version="1.0" encoding="utf-8"?>
<ds:datastoreItem xmlns:ds="http://schemas.openxmlformats.org/officeDocument/2006/customXml" ds:itemID="{85543284-35F0-4F38-8FF4-D54CDBF38D44}">
  <ds:schemaRefs>
    <ds:schemaRef ds:uri="ESRI.ArcGIS.Mapping.OfficeIntegration.PowerPointInfo"/>
  </ds:schemaRefs>
</ds:datastoreItem>
</file>

<file path=customXml/itemProps43.xml><?xml version="1.0" encoding="utf-8"?>
<ds:datastoreItem xmlns:ds="http://schemas.openxmlformats.org/officeDocument/2006/customXml" ds:itemID="{EDD826CB-9DCF-4362-99FF-BDEE0F7D5740}">
  <ds:schemaRefs>
    <ds:schemaRef ds:uri="ESRI.ArcGIS.Mapping.OfficeIntegration.PowerPointInfo"/>
  </ds:schemaRefs>
</ds:datastoreItem>
</file>

<file path=customXml/itemProps44.xml><?xml version="1.0" encoding="utf-8"?>
<ds:datastoreItem xmlns:ds="http://schemas.openxmlformats.org/officeDocument/2006/customXml" ds:itemID="{F81766E7-E65E-40CD-AD69-858E1DB94489}">
  <ds:schemaRefs>
    <ds:schemaRef ds:uri="ESRI.ArcGIS.Mapping.OfficeIntegration.PowerPointInfo"/>
  </ds:schemaRefs>
</ds:datastoreItem>
</file>

<file path=customXml/itemProps45.xml><?xml version="1.0" encoding="utf-8"?>
<ds:datastoreItem xmlns:ds="http://schemas.openxmlformats.org/officeDocument/2006/customXml" ds:itemID="{1B5A55B4-1282-499D-A657-B9ABB2E7546A}">
  <ds:schemaRefs>
    <ds:schemaRef ds:uri="ESRI.ArcGIS.Mapping.OfficeIntegration.PowerPointInfo"/>
  </ds:schemaRefs>
</ds:datastoreItem>
</file>

<file path=customXml/itemProps46.xml><?xml version="1.0" encoding="utf-8"?>
<ds:datastoreItem xmlns:ds="http://schemas.openxmlformats.org/officeDocument/2006/customXml" ds:itemID="{17A4CCD2-B5B6-4001-BB35-CC60B4B1837A}">
  <ds:schemaRefs>
    <ds:schemaRef ds:uri="ESRI.ArcGIS.Mapping.OfficeIntegration.PowerPointInfo"/>
  </ds:schemaRefs>
</ds:datastoreItem>
</file>

<file path=customXml/itemProps47.xml><?xml version="1.0" encoding="utf-8"?>
<ds:datastoreItem xmlns:ds="http://schemas.openxmlformats.org/officeDocument/2006/customXml" ds:itemID="{EB878262-395E-4A41-B8F3-35A0C3816ABB}">
  <ds:schemaRefs>
    <ds:schemaRef ds:uri="ESRI.ArcGIS.Mapping.OfficeIntegration.PowerPointInfo"/>
  </ds:schemaRefs>
</ds:datastoreItem>
</file>

<file path=customXml/itemProps48.xml><?xml version="1.0" encoding="utf-8"?>
<ds:datastoreItem xmlns:ds="http://schemas.openxmlformats.org/officeDocument/2006/customXml" ds:itemID="{D30EBADB-FEEB-4063-80FB-B9AEE598A499}">
  <ds:schemaRefs>
    <ds:schemaRef ds:uri="ESRI.ArcGIS.Mapping.OfficeIntegration.PowerPointInfo"/>
  </ds:schemaRefs>
</ds:datastoreItem>
</file>

<file path=customXml/itemProps49.xml><?xml version="1.0" encoding="utf-8"?>
<ds:datastoreItem xmlns:ds="http://schemas.openxmlformats.org/officeDocument/2006/customXml" ds:itemID="{ED379479-8B07-4266-9991-A59F25921789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56B447E2-A7A9-4A88-BF54-27C665393E6F}">
  <ds:schemaRefs>
    <ds:schemaRef ds:uri="ESRI.ArcGIS.Mapping.OfficeIntegration.PowerPointInfo"/>
  </ds:schemaRefs>
</ds:datastoreItem>
</file>

<file path=customXml/itemProps50.xml><?xml version="1.0" encoding="utf-8"?>
<ds:datastoreItem xmlns:ds="http://schemas.openxmlformats.org/officeDocument/2006/customXml" ds:itemID="{71464A6A-E446-44E6-BA62-ED3309D96B0E}">
  <ds:schemaRefs>
    <ds:schemaRef ds:uri="ESRI.ArcGIS.Mapping.OfficeIntegration.PowerPointInfo"/>
  </ds:schemaRefs>
</ds:datastoreItem>
</file>

<file path=customXml/itemProps51.xml><?xml version="1.0" encoding="utf-8"?>
<ds:datastoreItem xmlns:ds="http://schemas.openxmlformats.org/officeDocument/2006/customXml" ds:itemID="{D2B607D0-7D48-4710-BE4E-40DDEC8EE0A1}">
  <ds:schemaRefs>
    <ds:schemaRef ds:uri="ESRI.ArcGIS.Mapping.OfficeIntegration.PowerPointInfo"/>
  </ds:schemaRefs>
</ds:datastoreItem>
</file>

<file path=customXml/itemProps52.xml><?xml version="1.0" encoding="utf-8"?>
<ds:datastoreItem xmlns:ds="http://schemas.openxmlformats.org/officeDocument/2006/customXml" ds:itemID="{92A22498-5D63-4DA7-955C-7AB0109F3BF2}">
  <ds:schemaRefs>
    <ds:schemaRef ds:uri="ESRI.ArcGIS.Mapping.OfficeIntegration.PowerPointInfo"/>
  </ds:schemaRefs>
</ds:datastoreItem>
</file>

<file path=customXml/itemProps53.xml><?xml version="1.0" encoding="utf-8"?>
<ds:datastoreItem xmlns:ds="http://schemas.openxmlformats.org/officeDocument/2006/customXml" ds:itemID="{9B44E910-F40A-4D1D-B6D7-AD69D37C2E5B}">
  <ds:schemaRefs>
    <ds:schemaRef ds:uri="ESRI.ArcGIS.Mapping.OfficeIntegration.PowerPointInfo"/>
  </ds:schemaRefs>
</ds:datastoreItem>
</file>

<file path=customXml/itemProps54.xml><?xml version="1.0" encoding="utf-8"?>
<ds:datastoreItem xmlns:ds="http://schemas.openxmlformats.org/officeDocument/2006/customXml" ds:itemID="{61E6D49C-42BC-470B-B2C1-E2BF446122CB}">
  <ds:schemaRefs>
    <ds:schemaRef ds:uri="ESRI.ArcGIS.Mapping.OfficeIntegration.PowerPointInfo"/>
  </ds:schemaRefs>
</ds:datastoreItem>
</file>

<file path=customXml/itemProps55.xml><?xml version="1.0" encoding="utf-8"?>
<ds:datastoreItem xmlns:ds="http://schemas.openxmlformats.org/officeDocument/2006/customXml" ds:itemID="{0F833B81-BF04-408F-A954-6078E2AE8F28}">
  <ds:schemaRefs>
    <ds:schemaRef ds:uri="ESRI.ArcGIS.Mapping.OfficeIntegration.PowerPointInfo"/>
  </ds:schemaRefs>
</ds:datastoreItem>
</file>

<file path=customXml/itemProps56.xml><?xml version="1.0" encoding="utf-8"?>
<ds:datastoreItem xmlns:ds="http://schemas.openxmlformats.org/officeDocument/2006/customXml" ds:itemID="{B31DA5F5-0FBA-44D8-9929-F9D61427A5A0}">
  <ds:schemaRefs>
    <ds:schemaRef ds:uri="ESRI.ArcGIS.Mapping.OfficeIntegration.PowerPointInfo"/>
  </ds:schemaRefs>
</ds:datastoreItem>
</file>

<file path=customXml/itemProps57.xml><?xml version="1.0" encoding="utf-8"?>
<ds:datastoreItem xmlns:ds="http://schemas.openxmlformats.org/officeDocument/2006/customXml" ds:itemID="{2F27ED69-C38E-4F21-BE51-79855FA24674}">
  <ds:schemaRefs>
    <ds:schemaRef ds:uri="ESRI.ArcGIS.Mapping.OfficeIntegration.PowerPointInfo"/>
  </ds:schemaRefs>
</ds:datastoreItem>
</file>

<file path=customXml/itemProps58.xml><?xml version="1.0" encoding="utf-8"?>
<ds:datastoreItem xmlns:ds="http://schemas.openxmlformats.org/officeDocument/2006/customXml" ds:itemID="{8F2A9AFB-D738-42A8-A3C5-2C1C1607CCF4}">
  <ds:schemaRefs>
    <ds:schemaRef ds:uri="ESRI.ArcGIS.Mapping.OfficeIntegration.PowerPointInfo"/>
  </ds:schemaRefs>
</ds:datastoreItem>
</file>

<file path=customXml/itemProps59.xml><?xml version="1.0" encoding="utf-8"?>
<ds:datastoreItem xmlns:ds="http://schemas.openxmlformats.org/officeDocument/2006/customXml" ds:itemID="{46F9E427-78F7-4B83-9F5C-BDB318E569A9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067C4B1E-0ABF-413B-8FB7-5F2A1ED6A6B3}">
  <ds:schemaRefs>
    <ds:schemaRef ds:uri="ESRI.ArcGIS.Mapping.OfficeIntegration.PowerPointInfo"/>
  </ds:schemaRefs>
</ds:datastoreItem>
</file>

<file path=customXml/itemProps60.xml><?xml version="1.0" encoding="utf-8"?>
<ds:datastoreItem xmlns:ds="http://schemas.openxmlformats.org/officeDocument/2006/customXml" ds:itemID="{CA84BB71-3184-464E-8E93-185A90DE8980}">
  <ds:schemaRefs>
    <ds:schemaRef ds:uri="ESRI.ArcGIS.Mapping.OfficeIntegration.PowerPointInfo"/>
  </ds:schemaRefs>
</ds:datastoreItem>
</file>

<file path=customXml/itemProps61.xml><?xml version="1.0" encoding="utf-8"?>
<ds:datastoreItem xmlns:ds="http://schemas.openxmlformats.org/officeDocument/2006/customXml" ds:itemID="{EF9C6F1F-C956-43F2-A4B9-3FF73729E653}">
  <ds:schemaRefs>
    <ds:schemaRef ds:uri="ESRI.ArcGIS.Mapping.OfficeIntegration.PowerPointInfo"/>
  </ds:schemaRefs>
</ds:datastoreItem>
</file>

<file path=customXml/itemProps62.xml><?xml version="1.0" encoding="utf-8"?>
<ds:datastoreItem xmlns:ds="http://schemas.openxmlformats.org/officeDocument/2006/customXml" ds:itemID="{3CF1F033-5424-43C3-AA07-47EA5287708D}">
  <ds:schemaRefs>
    <ds:schemaRef ds:uri="ESRI.ArcGIS.Mapping.OfficeIntegration.PowerPointInfo"/>
  </ds:schemaRefs>
</ds:datastoreItem>
</file>

<file path=customXml/itemProps63.xml><?xml version="1.0" encoding="utf-8"?>
<ds:datastoreItem xmlns:ds="http://schemas.openxmlformats.org/officeDocument/2006/customXml" ds:itemID="{4EB4C4F5-7904-4E7D-A1C8-038B2280CBD9}">
  <ds:schemaRefs>
    <ds:schemaRef ds:uri="ESRI.ArcGIS.Mapping.OfficeIntegration.PowerPointInfo"/>
  </ds:schemaRefs>
</ds:datastoreItem>
</file>

<file path=customXml/itemProps64.xml><?xml version="1.0" encoding="utf-8"?>
<ds:datastoreItem xmlns:ds="http://schemas.openxmlformats.org/officeDocument/2006/customXml" ds:itemID="{0BD66D15-9FAB-48DE-A36D-993B129F9B4C}">
  <ds:schemaRefs>
    <ds:schemaRef ds:uri="ESRI.ArcGIS.Mapping.OfficeIntegration.PowerPointInfo"/>
  </ds:schemaRefs>
</ds:datastoreItem>
</file>

<file path=customXml/itemProps65.xml><?xml version="1.0" encoding="utf-8"?>
<ds:datastoreItem xmlns:ds="http://schemas.openxmlformats.org/officeDocument/2006/customXml" ds:itemID="{947FBE87-B356-4B36-A851-341F5AF47EBB}">
  <ds:schemaRefs>
    <ds:schemaRef ds:uri="ESRI.ArcGIS.Mapping.OfficeIntegration.PowerPointInfo"/>
  </ds:schemaRefs>
</ds:datastoreItem>
</file>

<file path=customXml/itemProps66.xml><?xml version="1.0" encoding="utf-8"?>
<ds:datastoreItem xmlns:ds="http://schemas.openxmlformats.org/officeDocument/2006/customXml" ds:itemID="{47FEA8CF-1AE5-4C06-AB37-0BB3DFFE596A}">
  <ds:schemaRefs>
    <ds:schemaRef ds:uri="ESRI.ArcGIS.Mapping.OfficeIntegration.PowerPointInfo"/>
  </ds:schemaRefs>
</ds:datastoreItem>
</file>

<file path=customXml/itemProps67.xml><?xml version="1.0" encoding="utf-8"?>
<ds:datastoreItem xmlns:ds="http://schemas.openxmlformats.org/officeDocument/2006/customXml" ds:itemID="{4818BD7D-B934-47EE-A97F-B07E760261B2}">
  <ds:schemaRefs>
    <ds:schemaRef ds:uri="ESRI.ArcGIS.Mapping.OfficeIntegration.PowerPointInfo"/>
  </ds:schemaRefs>
</ds:datastoreItem>
</file>

<file path=customXml/itemProps68.xml><?xml version="1.0" encoding="utf-8"?>
<ds:datastoreItem xmlns:ds="http://schemas.openxmlformats.org/officeDocument/2006/customXml" ds:itemID="{28DDAA32-B3D4-44DB-A529-3C82A72065C0}">
  <ds:schemaRefs>
    <ds:schemaRef ds:uri="ESRI.ArcGIS.Mapping.OfficeIntegration.PowerPointInfo"/>
  </ds:schemaRefs>
</ds:datastoreItem>
</file>

<file path=customXml/itemProps69.xml><?xml version="1.0" encoding="utf-8"?>
<ds:datastoreItem xmlns:ds="http://schemas.openxmlformats.org/officeDocument/2006/customXml" ds:itemID="{53C14168-130A-47EC-AC09-406753FE799E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896C9022-0BE8-47E1-9F39-2764E7CAC505}">
  <ds:schemaRefs>
    <ds:schemaRef ds:uri="ESRI.ArcGIS.Mapping.OfficeIntegration.PowerPointInfo"/>
  </ds:schemaRefs>
</ds:datastoreItem>
</file>

<file path=customXml/itemProps70.xml><?xml version="1.0" encoding="utf-8"?>
<ds:datastoreItem xmlns:ds="http://schemas.openxmlformats.org/officeDocument/2006/customXml" ds:itemID="{9C7D8C78-F878-4CD6-A2F7-C669E58AFB4C}">
  <ds:schemaRefs>
    <ds:schemaRef ds:uri="ESRI.ArcGIS.Mapping.OfficeIntegration.PowerPointInfo"/>
  </ds:schemaRefs>
</ds:datastoreItem>
</file>

<file path=customXml/itemProps71.xml><?xml version="1.0" encoding="utf-8"?>
<ds:datastoreItem xmlns:ds="http://schemas.openxmlformats.org/officeDocument/2006/customXml" ds:itemID="{B9FED21D-C726-4B4A-B6FD-8D532BA8154B}">
  <ds:schemaRefs>
    <ds:schemaRef ds:uri="ESRI.ArcGIS.Mapping.OfficeIntegration.PowerPointInfo"/>
  </ds:schemaRefs>
</ds:datastoreItem>
</file>

<file path=customXml/itemProps72.xml><?xml version="1.0" encoding="utf-8"?>
<ds:datastoreItem xmlns:ds="http://schemas.openxmlformats.org/officeDocument/2006/customXml" ds:itemID="{0B672A4E-7258-4AC3-BFCD-3B682793680A}">
  <ds:schemaRefs>
    <ds:schemaRef ds:uri="ESRI.ArcGIS.Mapping.OfficeIntegration.PowerPointInfo"/>
  </ds:schemaRefs>
</ds:datastoreItem>
</file>

<file path=customXml/itemProps73.xml><?xml version="1.0" encoding="utf-8"?>
<ds:datastoreItem xmlns:ds="http://schemas.openxmlformats.org/officeDocument/2006/customXml" ds:itemID="{81BA71E5-1D6F-4512-8BC1-612B3928D945}">
  <ds:schemaRefs>
    <ds:schemaRef ds:uri="ESRI.ArcGIS.Mapping.OfficeIntegration.PowerPointInfo"/>
  </ds:schemaRefs>
</ds:datastoreItem>
</file>

<file path=customXml/itemProps74.xml><?xml version="1.0" encoding="utf-8"?>
<ds:datastoreItem xmlns:ds="http://schemas.openxmlformats.org/officeDocument/2006/customXml" ds:itemID="{208808FA-666B-40CD-B6F0-7B19B69739E9}">
  <ds:schemaRefs>
    <ds:schemaRef ds:uri="ESRI.ArcGIS.Mapping.OfficeIntegration.PowerPointInfo"/>
  </ds:schemaRefs>
</ds:datastoreItem>
</file>

<file path=customXml/itemProps75.xml><?xml version="1.0" encoding="utf-8"?>
<ds:datastoreItem xmlns:ds="http://schemas.openxmlformats.org/officeDocument/2006/customXml" ds:itemID="{2ED48195-6AB3-4C2B-A55F-7FCBA6005FD7}">
  <ds:schemaRefs>
    <ds:schemaRef ds:uri="ESRI.ArcGIS.Mapping.OfficeIntegration.PowerPointInfo"/>
  </ds:schemaRefs>
</ds:datastoreItem>
</file>

<file path=customXml/itemProps76.xml><?xml version="1.0" encoding="utf-8"?>
<ds:datastoreItem xmlns:ds="http://schemas.openxmlformats.org/officeDocument/2006/customXml" ds:itemID="{B2D5BD9E-49C3-4518-8BE9-EC53569A7D95}">
  <ds:schemaRefs>
    <ds:schemaRef ds:uri="ESRI.ArcGIS.Mapping.OfficeIntegration.PowerPointInfo"/>
  </ds:schemaRefs>
</ds:datastoreItem>
</file>

<file path=customXml/itemProps77.xml><?xml version="1.0" encoding="utf-8"?>
<ds:datastoreItem xmlns:ds="http://schemas.openxmlformats.org/officeDocument/2006/customXml" ds:itemID="{5242C06F-FF8D-45D1-BFA0-8159FCDD7BC0}">
  <ds:schemaRefs>
    <ds:schemaRef ds:uri="ESRI.ArcGIS.Mapping.OfficeIntegration.PowerPointInfo"/>
  </ds:schemaRefs>
</ds:datastoreItem>
</file>

<file path=customXml/itemProps78.xml><?xml version="1.0" encoding="utf-8"?>
<ds:datastoreItem xmlns:ds="http://schemas.openxmlformats.org/officeDocument/2006/customXml" ds:itemID="{D24451A2-2F32-419D-9DC5-15867DB44781}">
  <ds:schemaRefs>
    <ds:schemaRef ds:uri="ESRI.ArcGIS.Mapping.OfficeIntegration.PowerPointInfo"/>
  </ds:schemaRefs>
</ds:datastoreItem>
</file>

<file path=customXml/itemProps79.xml><?xml version="1.0" encoding="utf-8"?>
<ds:datastoreItem xmlns:ds="http://schemas.openxmlformats.org/officeDocument/2006/customXml" ds:itemID="{E25E035F-010F-410B-BD68-82ABC18205C9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88D5D7F7-02FE-435D-966D-8D66DFD02F30}">
  <ds:schemaRefs>
    <ds:schemaRef ds:uri="ESRI.ArcGIS.Mapping.OfficeIntegration.PowerPointInfo"/>
  </ds:schemaRefs>
</ds:datastoreItem>
</file>

<file path=customXml/itemProps80.xml><?xml version="1.0" encoding="utf-8"?>
<ds:datastoreItem xmlns:ds="http://schemas.openxmlformats.org/officeDocument/2006/customXml" ds:itemID="{BFE3486C-76C4-4F50-AAB1-D48E7642B866}">
  <ds:schemaRefs>
    <ds:schemaRef ds:uri="ESRI.ArcGIS.Mapping.OfficeIntegration.PowerPointInfo"/>
  </ds:schemaRefs>
</ds:datastoreItem>
</file>

<file path=customXml/itemProps81.xml><?xml version="1.0" encoding="utf-8"?>
<ds:datastoreItem xmlns:ds="http://schemas.openxmlformats.org/officeDocument/2006/customXml" ds:itemID="{A4DBF790-3170-4F5F-8BAD-BECCB88E6AE9}">
  <ds:schemaRefs>
    <ds:schemaRef ds:uri="ESRI.ArcGIS.Mapping.OfficeIntegration.PowerPointInfo"/>
  </ds:schemaRefs>
</ds:datastoreItem>
</file>

<file path=customXml/itemProps82.xml><?xml version="1.0" encoding="utf-8"?>
<ds:datastoreItem xmlns:ds="http://schemas.openxmlformats.org/officeDocument/2006/customXml" ds:itemID="{98985FBA-EEAC-400E-90CF-17250E7AE9F5}">
  <ds:schemaRefs>
    <ds:schemaRef ds:uri="ESRI.ArcGIS.Mapping.OfficeIntegration.PowerPointInfo"/>
  </ds:schemaRefs>
</ds:datastoreItem>
</file>

<file path=customXml/itemProps83.xml><?xml version="1.0" encoding="utf-8"?>
<ds:datastoreItem xmlns:ds="http://schemas.openxmlformats.org/officeDocument/2006/customXml" ds:itemID="{71AA112C-8EFA-4A8A-927B-FFDC86D0E9D2}">
  <ds:schemaRefs>
    <ds:schemaRef ds:uri="ESRI.ArcGIS.Mapping.OfficeIntegration.PowerPointInfo"/>
  </ds:schemaRefs>
</ds:datastoreItem>
</file>

<file path=customXml/itemProps84.xml><?xml version="1.0" encoding="utf-8"?>
<ds:datastoreItem xmlns:ds="http://schemas.openxmlformats.org/officeDocument/2006/customXml" ds:itemID="{A5AA134D-B407-4C09-965F-FED2D6698A9F}">
  <ds:schemaRefs>
    <ds:schemaRef ds:uri="ESRI.ArcGIS.Mapping.OfficeIntegration.PowerPointInfo"/>
  </ds:schemaRefs>
</ds:datastoreItem>
</file>

<file path=customXml/itemProps85.xml><?xml version="1.0" encoding="utf-8"?>
<ds:datastoreItem xmlns:ds="http://schemas.openxmlformats.org/officeDocument/2006/customXml" ds:itemID="{2A55523D-1D24-47DA-9897-25B3CEC37B36}">
  <ds:schemaRefs>
    <ds:schemaRef ds:uri="ESRI.ArcGIS.Mapping.OfficeIntegration.PowerPointInfo"/>
  </ds:schemaRefs>
</ds:datastoreItem>
</file>

<file path=customXml/itemProps86.xml><?xml version="1.0" encoding="utf-8"?>
<ds:datastoreItem xmlns:ds="http://schemas.openxmlformats.org/officeDocument/2006/customXml" ds:itemID="{FAFE13CA-F915-411E-809B-87ED5FAF2CE3}">
  <ds:schemaRefs>
    <ds:schemaRef ds:uri="ESRI.ArcGIS.Mapping.OfficeIntegration.PowerPointInfo"/>
  </ds:schemaRefs>
</ds:datastoreItem>
</file>

<file path=customXml/itemProps87.xml><?xml version="1.0" encoding="utf-8"?>
<ds:datastoreItem xmlns:ds="http://schemas.openxmlformats.org/officeDocument/2006/customXml" ds:itemID="{61E70375-13A3-4200-A631-03371F710008}">
  <ds:schemaRefs>
    <ds:schemaRef ds:uri="ESRI.ArcGIS.Mapping.OfficeIntegration.PowerPointInfo"/>
  </ds:schemaRefs>
</ds:datastoreItem>
</file>

<file path=customXml/itemProps88.xml><?xml version="1.0" encoding="utf-8"?>
<ds:datastoreItem xmlns:ds="http://schemas.openxmlformats.org/officeDocument/2006/customXml" ds:itemID="{378DE430-C57B-4869-A4D2-EED1E6189C0F}">
  <ds:schemaRefs>
    <ds:schemaRef ds:uri="ESRI.ArcGIS.Mapping.OfficeIntegration.PowerPointInfo"/>
  </ds:schemaRefs>
</ds:datastoreItem>
</file>

<file path=customXml/itemProps89.xml><?xml version="1.0" encoding="utf-8"?>
<ds:datastoreItem xmlns:ds="http://schemas.openxmlformats.org/officeDocument/2006/customXml" ds:itemID="{FA0ED503-5EE8-4679-AC3E-330E5CD2D7A6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8B70AC48-2802-4B64-97BA-89AA773DAA52}">
  <ds:schemaRefs>
    <ds:schemaRef ds:uri="ESRI.ArcGIS.Mapping.OfficeIntegration.PowerPointInfo"/>
  </ds:schemaRefs>
</ds:datastoreItem>
</file>

<file path=customXml/itemProps90.xml><?xml version="1.0" encoding="utf-8"?>
<ds:datastoreItem xmlns:ds="http://schemas.openxmlformats.org/officeDocument/2006/customXml" ds:itemID="{82EB8CAF-25F6-4A04-8CE3-0990F9FAA24F}">
  <ds:schemaRefs>
    <ds:schemaRef ds:uri="ESRI.ArcGIS.Mapping.OfficeIntegration.PowerPointInfo"/>
  </ds:schemaRefs>
</ds:datastoreItem>
</file>

<file path=customXml/itemProps91.xml><?xml version="1.0" encoding="utf-8"?>
<ds:datastoreItem xmlns:ds="http://schemas.openxmlformats.org/officeDocument/2006/customXml" ds:itemID="{0AF9D4FE-6522-4D88-B650-D02EE6161E18}">
  <ds:schemaRefs>
    <ds:schemaRef ds:uri="ESRI.ArcGIS.Mapping.OfficeIntegration.PowerPointInfo"/>
  </ds:schemaRefs>
</ds:datastoreItem>
</file>

<file path=customXml/itemProps92.xml><?xml version="1.0" encoding="utf-8"?>
<ds:datastoreItem xmlns:ds="http://schemas.openxmlformats.org/officeDocument/2006/customXml" ds:itemID="{6D33BEF1-D10E-451F-A4D1-611A86920B04}">
  <ds:schemaRefs>
    <ds:schemaRef ds:uri="ESRI.ArcGIS.Mapping.OfficeIntegration.PowerPointInfo"/>
  </ds:schemaRefs>
</ds:datastoreItem>
</file>

<file path=customXml/itemProps93.xml><?xml version="1.0" encoding="utf-8"?>
<ds:datastoreItem xmlns:ds="http://schemas.openxmlformats.org/officeDocument/2006/customXml" ds:itemID="{7E1D7FC1-1397-49E6-A01D-04F2E305B06C}">
  <ds:schemaRefs>
    <ds:schemaRef ds:uri="ESRI.ArcGIS.Mapping.OfficeIntegration.PowerPointInfo"/>
  </ds:schemaRefs>
</ds:datastoreItem>
</file>

<file path=customXml/itemProps94.xml><?xml version="1.0" encoding="utf-8"?>
<ds:datastoreItem xmlns:ds="http://schemas.openxmlformats.org/officeDocument/2006/customXml" ds:itemID="{4D8A157D-C274-4C85-8752-D606347058B5}">
  <ds:schemaRefs>
    <ds:schemaRef ds:uri="ESRI.ArcGIS.Mapping.OfficeIntegration.PowerPointInfo"/>
  </ds:schemaRefs>
</ds:datastoreItem>
</file>

<file path=customXml/itemProps95.xml><?xml version="1.0" encoding="utf-8"?>
<ds:datastoreItem xmlns:ds="http://schemas.openxmlformats.org/officeDocument/2006/customXml" ds:itemID="{2AD1341F-61C0-4ADB-9C00-6D73B97768E6}">
  <ds:schemaRefs>
    <ds:schemaRef ds:uri="ESRI.ArcGIS.Mapping.OfficeIntegration.PowerPointInfo"/>
  </ds:schemaRefs>
</ds:datastoreItem>
</file>

<file path=customXml/itemProps96.xml><?xml version="1.0" encoding="utf-8"?>
<ds:datastoreItem xmlns:ds="http://schemas.openxmlformats.org/officeDocument/2006/customXml" ds:itemID="{B785B785-BA5A-4273-9F5E-B7B7AA8FF7B4}">
  <ds:schemaRefs>
    <ds:schemaRef ds:uri="ESRI.ArcGIS.Mapping.OfficeIntegration.PowerPointInfo"/>
  </ds:schemaRefs>
</ds:datastoreItem>
</file>

<file path=customXml/itemProps97.xml><?xml version="1.0" encoding="utf-8"?>
<ds:datastoreItem xmlns:ds="http://schemas.openxmlformats.org/officeDocument/2006/customXml" ds:itemID="{4A6D5DBE-81DA-47C9-9E48-1D93B6A3D014}">
  <ds:schemaRefs>
    <ds:schemaRef ds:uri="ESRI.ArcGIS.Mapping.OfficeIntegration.PowerPointInfo"/>
  </ds:schemaRefs>
</ds:datastoreItem>
</file>

<file path=customXml/itemProps98.xml><?xml version="1.0" encoding="utf-8"?>
<ds:datastoreItem xmlns:ds="http://schemas.openxmlformats.org/officeDocument/2006/customXml" ds:itemID="{D7657803-AFD6-435C-B3C5-290AB16D0D9D}">
  <ds:schemaRefs>
    <ds:schemaRef ds:uri="ESRI.ArcGIS.Mapping.OfficeIntegration.PowerPointInfo"/>
  </ds:schemaRefs>
</ds:datastoreItem>
</file>

<file path=customXml/itemProps99.xml><?xml version="1.0" encoding="utf-8"?>
<ds:datastoreItem xmlns:ds="http://schemas.openxmlformats.org/officeDocument/2006/customXml" ds:itemID="{5D7EE3B4-F0C9-4296-BC10-9DDB134E92FF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4874</TotalTime>
  <Words>889</Words>
  <Application>Microsoft Office PowerPoint</Application>
  <PresentationFormat>Widescreen</PresentationFormat>
  <Paragraphs>162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Roberts, Sarah</dc:creator>
  <cp:lastModifiedBy>Roberts, Sarah</cp:lastModifiedBy>
  <cp:revision>204</cp:revision>
  <dcterms:created xsi:type="dcterms:W3CDTF">2018-02-01T13:15:46Z</dcterms:created>
  <dcterms:modified xsi:type="dcterms:W3CDTF">2018-05-23T20:15:01Z</dcterms:modified>
</cp:coreProperties>
</file>